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2" r:id="rId2"/>
    <p:sldMasterId id="2147483677" r:id="rId3"/>
  </p:sldMasterIdLst>
  <p:notesMasterIdLst>
    <p:notesMasterId r:id="rId40"/>
  </p:notesMasterIdLst>
  <p:sldIdLst>
    <p:sldId id="339" r:id="rId4"/>
    <p:sldId id="411" r:id="rId5"/>
    <p:sldId id="375" r:id="rId6"/>
    <p:sldId id="412" r:id="rId7"/>
    <p:sldId id="413" r:id="rId8"/>
    <p:sldId id="414" r:id="rId9"/>
    <p:sldId id="415" r:id="rId10"/>
    <p:sldId id="416" r:id="rId11"/>
    <p:sldId id="418" r:id="rId12"/>
    <p:sldId id="420" r:id="rId13"/>
    <p:sldId id="423" r:id="rId14"/>
    <p:sldId id="424" r:id="rId15"/>
    <p:sldId id="426" r:id="rId16"/>
    <p:sldId id="432" r:id="rId17"/>
    <p:sldId id="434" r:id="rId18"/>
    <p:sldId id="465" r:id="rId19"/>
    <p:sldId id="435" r:id="rId20"/>
    <p:sldId id="445" r:id="rId21"/>
    <p:sldId id="438" r:id="rId22"/>
    <p:sldId id="447" r:id="rId23"/>
    <p:sldId id="468" r:id="rId24"/>
    <p:sldId id="470" r:id="rId25"/>
    <p:sldId id="471" r:id="rId26"/>
    <p:sldId id="469" r:id="rId27"/>
    <p:sldId id="480" r:id="rId28"/>
    <p:sldId id="481" r:id="rId29"/>
    <p:sldId id="482" r:id="rId30"/>
    <p:sldId id="483" r:id="rId31"/>
    <p:sldId id="484" r:id="rId32"/>
    <p:sldId id="485" r:id="rId33"/>
    <p:sldId id="486" r:id="rId34"/>
    <p:sldId id="487" r:id="rId35"/>
    <p:sldId id="489" r:id="rId36"/>
    <p:sldId id="490" r:id="rId37"/>
    <p:sldId id="775" r:id="rId38"/>
    <p:sldId id="472"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2" d="100"/>
          <a:sy n="72" d="100"/>
        </p:scale>
        <p:origin x="298"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viewProps" Target="viewProp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notesMaster" Target="notesMasters/notesMaster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theme" Target="theme/theme1.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5A3A46A-BEA2-4ED6-99B6-5FF0DA842230}" type="doc">
      <dgm:prSet loTypeId="urn:microsoft.com/office/officeart/2008/layout/LinedList" loCatId="list" qsTypeId="urn:microsoft.com/office/officeart/2005/8/quickstyle/simple1" qsCatId="simple" csTypeId="urn:microsoft.com/office/officeart/2005/8/colors/colorful1" csCatId="colorful"/>
      <dgm:spPr/>
      <dgm:t>
        <a:bodyPr/>
        <a:lstStyle/>
        <a:p>
          <a:endParaRPr lang="en-US"/>
        </a:p>
      </dgm:t>
    </dgm:pt>
    <dgm:pt modelId="{54F70B73-61F5-46EE-83A5-A2175C28E1E9}">
      <dgm:prSet/>
      <dgm:spPr/>
      <dgm:t>
        <a:bodyPr/>
        <a:lstStyle/>
        <a:p>
          <a:r>
            <a:rPr lang="en-US" b="1"/>
            <a:t>Functional Testing</a:t>
          </a:r>
          <a:endParaRPr lang="en-US"/>
        </a:p>
      </dgm:t>
    </dgm:pt>
    <dgm:pt modelId="{D3AA4AD2-6496-4387-A970-4A62F355326B}" type="parTrans" cxnId="{5E940BC7-F311-48AD-A400-FDB6646E5AF4}">
      <dgm:prSet/>
      <dgm:spPr/>
      <dgm:t>
        <a:bodyPr/>
        <a:lstStyle/>
        <a:p>
          <a:endParaRPr lang="en-US"/>
        </a:p>
      </dgm:t>
    </dgm:pt>
    <dgm:pt modelId="{F83C1C3A-FB3F-424E-9466-EC705EEE83D3}" type="sibTrans" cxnId="{5E940BC7-F311-48AD-A400-FDB6646E5AF4}">
      <dgm:prSet/>
      <dgm:spPr/>
      <dgm:t>
        <a:bodyPr/>
        <a:lstStyle/>
        <a:p>
          <a:endParaRPr lang="en-US"/>
        </a:p>
      </dgm:t>
    </dgm:pt>
    <dgm:pt modelId="{A2656FCD-A253-4B28-BCA8-49658A1846C0}">
      <dgm:prSet/>
      <dgm:spPr/>
      <dgm:t>
        <a:bodyPr/>
        <a:lstStyle/>
        <a:p>
          <a:r>
            <a:rPr lang="en-US"/>
            <a:t>Boundary Testing </a:t>
          </a:r>
        </a:p>
      </dgm:t>
    </dgm:pt>
    <dgm:pt modelId="{570B2CFB-AFB2-4858-B243-39A50992A026}" type="parTrans" cxnId="{8541F3B3-5221-414B-A175-4C4867CBF062}">
      <dgm:prSet/>
      <dgm:spPr/>
      <dgm:t>
        <a:bodyPr/>
        <a:lstStyle/>
        <a:p>
          <a:endParaRPr lang="en-US"/>
        </a:p>
      </dgm:t>
    </dgm:pt>
    <dgm:pt modelId="{A42D3A7F-2519-4B22-BB59-42C1CA5DCBBE}" type="sibTrans" cxnId="{8541F3B3-5221-414B-A175-4C4867CBF062}">
      <dgm:prSet/>
      <dgm:spPr/>
      <dgm:t>
        <a:bodyPr/>
        <a:lstStyle/>
        <a:p>
          <a:endParaRPr lang="en-US"/>
        </a:p>
      </dgm:t>
    </dgm:pt>
    <dgm:pt modelId="{19EC3449-9E76-4E50-9753-A24AE781AC25}">
      <dgm:prSet/>
      <dgm:spPr/>
      <dgm:t>
        <a:bodyPr/>
        <a:lstStyle/>
        <a:p>
          <a:r>
            <a:rPr lang="en-US"/>
            <a:t>Equivalence Class Testing</a:t>
          </a:r>
        </a:p>
      </dgm:t>
    </dgm:pt>
    <dgm:pt modelId="{69D981DE-234D-45B9-A630-A88A0031F554}" type="parTrans" cxnId="{04644EB0-5AFC-4C76-8D52-54247E32C91D}">
      <dgm:prSet/>
      <dgm:spPr/>
      <dgm:t>
        <a:bodyPr/>
        <a:lstStyle/>
        <a:p>
          <a:endParaRPr lang="en-US"/>
        </a:p>
      </dgm:t>
    </dgm:pt>
    <dgm:pt modelId="{5CA5CEAC-DDE4-4040-8ED9-98620654CBE5}" type="sibTrans" cxnId="{04644EB0-5AFC-4C76-8D52-54247E32C91D}">
      <dgm:prSet/>
      <dgm:spPr/>
      <dgm:t>
        <a:bodyPr/>
        <a:lstStyle/>
        <a:p>
          <a:endParaRPr lang="en-US"/>
        </a:p>
      </dgm:t>
    </dgm:pt>
    <dgm:pt modelId="{ABAA4BA0-9AA3-4BDF-A5AC-F4262224734E}">
      <dgm:prSet/>
      <dgm:spPr/>
      <dgm:t>
        <a:bodyPr/>
        <a:lstStyle/>
        <a:p>
          <a:r>
            <a:rPr lang="en-US"/>
            <a:t>Decision Table – Based Testing</a:t>
          </a:r>
        </a:p>
      </dgm:t>
    </dgm:pt>
    <dgm:pt modelId="{D78D873B-FA33-4B98-A456-F01D3CDC615D}" type="parTrans" cxnId="{5D03439B-F539-4F3D-88B2-47E5AD3DEF18}">
      <dgm:prSet/>
      <dgm:spPr/>
      <dgm:t>
        <a:bodyPr/>
        <a:lstStyle/>
        <a:p>
          <a:endParaRPr lang="en-US"/>
        </a:p>
      </dgm:t>
    </dgm:pt>
    <dgm:pt modelId="{FE486C05-E289-4987-97D0-B462654B3A6E}" type="sibTrans" cxnId="{5D03439B-F539-4F3D-88B2-47E5AD3DEF18}">
      <dgm:prSet/>
      <dgm:spPr/>
      <dgm:t>
        <a:bodyPr/>
        <a:lstStyle/>
        <a:p>
          <a:endParaRPr lang="en-US"/>
        </a:p>
      </dgm:t>
    </dgm:pt>
    <dgm:pt modelId="{09D53F58-03E8-4578-9064-ECC070C6DF87}">
      <dgm:prSet/>
      <dgm:spPr/>
      <dgm:t>
        <a:bodyPr/>
        <a:lstStyle/>
        <a:p>
          <a:r>
            <a:rPr lang="en-US"/>
            <a:t>All-Pairs Testing</a:t>
          </a:r>
        </a:p>
      </dgm:t>
    </dgm:pt>
    <dgm:pt modelId="{40CE48B2-1C67-42A2-9297-0A74B8E1C766}" type="parTrans" cxnId="{F9E4E79B-7ED0-4A17-B7D7-126B9601F5C3}">
      <dgm:prSet/>
      <dgm:spPr/>
      <dgm:t>
        <a:bodyPr/>
        <a:lstStyle/>
        <a:p>
          <a:endParaRPr lang="en-US"/>
        </a:p>
      </dgm:t>
    </dgm:pt>
    <dgm:pt modelId="{2792638D-444C-43BD-B7F4-3BF99FFE840A}" type="sibTrans" cxnId="{F9E4E79B-7ED0-4A17-B7D7-126B9601F5C3}">
      <dgm:prSet/>
      <dgm:spPr/>
      <dgm:t>
        <a:bodyPr/>
        <a:lstStyle/>
        <a:p>
          <a:endParaRPr lang="en-US"/>
        </a:p>
      </dgm:t>
    </dgm:pt>
    <dgm:pt modelId="{2911E297-CB11-4719-9D8C-A8248E37941C}" type="pres">
      <dgm:prSet presAssocID="{A5A3A46A-BEA2-4ED6-99B6-5FF0DA842230}" presName="vert0" presStyleCnt="0">
        <dgm:presLayoutVars>
          <dgm:dir/>
          <dgm:animOne val="branch"/>
          <dgm:animLvl val="lvl"/>
        </dgm:presLayoutVars>
      </dgm:prSet>
      <dgm:spPr/>
    </dgm:pt>
    <dgm:pt modelId="{84E92ADF-D9B4-4505-88A3-2FFBA012B44B}" type="pres">
      <dgm:prSet presAssocID="{54F70B73-61F5-46EE-83A5-A2175C28E1E9}" presName="thickLine" presStyleLbl="alignNode1" presStyleIdx="0" presStyleCnt="5"/>
      <dgm:spPr/>
    </dgm:pt>
    <dgm:pt modelId="{8336FA13-D2B5-42D4-8502-5696E57C9E7B}" type="pres">
      <dgm:prSet presAssocID="{54F70B73-61F5-46EE-83A5-A2175C28E1E9}" presName="horz1" presStyleCnt="0"/>
      <dgm:spPr/>
    </dgm:pt>
    <dgm:pt modelId="{39E2C45A-33BB-490D-8506-90AAF95D5A99}" type="pres">
      <dgm:prSet presAssocID="{54F70B73-61F5-46EE-83A5-A2175C28E1E9}" presName="tx1" presStyleLbl="revTx" presStyleIdx="0" presStyleCnt="5"/>
      <dgm:spPr/>
    </dgm:pt>
    <dgm:pt modelId="{2D7471A8-FDF4-445D-8B41-FC1E5302570C}" type="pres">
      <dgm:prSet presAssocID="{54F70B73-61F5-46EE-83A5-A2175C28E1E9}" presName="vert1" presStyleCnt="0"/>
      <dgm:spPr/>
    </dgm:pt>
    <dgm:pt modelId="{97CBF805-0548-4B49-9E87-ED8F6B399F26}" type="pres">
      <dgm:prSet presAssocID="{A2656FCD-A253-4B28-BCA8-49658A1846C0}" presName="thickLine" presStyleLbl="alignNode1" presStyleIdx="1" presStyleCnt="5"/>
      <dgm:spPr/>
    </dgm:pt>
    <dgm:pt modelId="{88C2AF47-87A5-419D-B786-6D8DAFDDE1B5}" type="pres">
      <dgm:prSet presAssocID="{A2656FCD-A253-4B28-BCA8-49658A1846C0}" presName="horz1" presStyleCnt="0"/>
      <dgm:spPr/>
    </dgm:pt>
    <dgm:pt modelId="{275E0B7C-0413-43FB-9A50-71DDF466BDD5}" type="pres">
      <dgm:prSet presAssocID="{A2656FCD-A253-4B28-BCA8-49658A1846C0}" presName="tx1" presStyleLbl="revTx" presStyleIdx="1" presStyleCnt="5"/>
      <dgm:spPr/>
    </dgm:pt>
    <dgm:pt modelId="{685FCBA4-3AB4-4679-A4AD-52BBF472E8E5}" type="pres">
      <dgm:prSet presAssocID="{A2656FCD-A253-4B28-BCA8-49658A1846C0}" presName="vert1" presStyleCnt="0"/>
      <dgm:spPr/>
    </dgm:pt>
    <dgm:pt modelId="{50BA78A5-8FA4-44DD-A455-89322823F036}" type="pres">
      <dgm:prSet presAssocID="{19EC3449-9E76-4E50-9753-A24AE781AC25}" presName="thickLine" presStyleLbl="alignNode1" presStyleIdx="2" presStyleCnt="5"/>
      <dgm:spPr/>
    </dgm:pt>
    <dgm:pt modelId="{98FEAE20-60ED-4487-BA38-B59189C1FDBB}" type="pres">
      <dgm:prSet presAssocID="{19EC3449-9E76-4E50-9753-A24AE781AC25}" presName="horz1" presStyleCnt="0"/>
      <dgm:spPr/>
    </dgm:pt>
    <dgm:pt modelId="{8EB29194-77E3-480C-9BD7-7DD4340E7C9F}" type="pres">
      <dgm:prSet presAssocID="{19EC3449-9E76-4E50-9753-A24AE781AC25}" presName="tx1" presStyleLbl="revTx" presStyleIdx="2" presStyleCnt="5"/>
      <dgm:spPr/>
    </dgm:pt>
    <dgm:pt modelId="{C245A498-FC77-4E52-9D59-2E4775120299}" type="pres">
      <dgm:prSet presAssocID="{19EC3449-9E76-4E50-9753-A24AE781AC25}" presName="vert1" presStyleCnt="0"/>
      <dgm:spPr/>
    </dgm:pt>
    <dgm:pt modelId="{A9355ED2-C20C-4CD2-A3CE-8592040ED976}" type="pres">
      <dgm:prSet presAssocID="{ABAA4BA0-9AA3-4BDF-A5AC-F4262224734E}" presName="thickLine" presStyleLbl="alignNode1" presStyleIdx="3" presStyleCnt="5"/>
      <dgm:spPr/>
    </dgm:pt>
    <dgm:pt modelId="{CAE392A6-ECD7-43BF-BECD-E59F9D93F389}" type="pres">
      <dgm:prSet presAssocID="{ABAA4BA0-9AA3-4BDF-A5AC-F4262224734E}" presName="horz1" presStyleCnt="0"/>
      <dgm:spPr/>
    </dgm:pt>
    <dgm:pt modelId="{D4F871EA-8966-4043-8EDF-F35E3858FB0D}" type="pres">
      <dgm:prSet presAssocID="{ABAA4BA0-9AA3-4BDF-A5AC-F4262224734E}" presName="tx1" presStyleLbl="revTx" presStyleIdx="3" presStyleCnt="5"/>
      <dgm:spPr/>
    </dgm:pt>
    <dgm:pt modelId="{C01BBB85-8CF1-4281-8FF4-E53A67439923}" type="pres">
      <dgm:prSet presAssocID="{ABAA4BA0-9AA3-4BDF-A5AC-F4262224734E}" presName="vert1" presStyleCnt="0"/>
      <dgm:spPr/>
    </dgm:pt>
    <dgm:pt modelId="{E6E98197-FC65-42BE-9284-3DE1AEB6B107}" type="pres">
      <dgm:prSet presAssocID="{09D53F58-03E8-4578-9064-ECC070C6DF87}" presName="thickLine" presStyleLbl="alignNode1" presStyleIdx="4" presStyleCnt="5"/>
      <dgm:spPr/>
    </dgm:pt>
    <dgm:pt modelId="{2926142E-D4B2-4210-B19E-1DE18CE2D7D0}" type="pres">
      <dgm:prSet presAssocID="{09D53F58-03E8-4578-9064-ECC070C6DF87}" presName="horz1" presStyleCnt="0"/>
      <dgm:spPr/>
    </dgm:pt>
    <dgm:pt modelId="{6A4B5307-DAE0-45C7-A8E5-3FCD38FA53BD}" type="pres">
      <dgm:prSet presAssocID="{09D53F58-03E8-4578-9064-ECC070C6DF87}" presName="tx1" presStyleLbl="revTx" presStyleIdx="4" presStyleCnt="5"/>
      <dgm:spPr/>
    </dgm:pt>
    <dgm:pt modelId="{58A10F99-DEEA-4F2F-BE76-7FF6AD740EEC}" type="pres">
      <dgm:prSet presAssocID="{09D53F58-03E8-4578-9064-ECC070C6DF87}" presName="vert1" presStyleCnt="0"/>
      <dgm:spPr/>
    </dgm:pt>
  </dgm:ptLst>
  <dgm:cxnLst>
    <dgm:cxn modelId="{BCFC1D23-63A2-495E-B3B1-5906FEE9F851}" type="presOf" srcId="{ABAA4BA0-9AA3-4BDF-A5AC-F4262224734E}" destId="{D4F871EA-8966-4043-8EDF-F35E3858FB0D}" srcOrd="0" destOrd="0" presId="urn:microsoft.com/office/officeart/2008/layout/LinedList"/>
    <dgm:cxn modelId="{CC810D5C-0487-4A48-B648-32E705EFFAA9}" type="presOf" srcId="{A2656FCD-A253-4B28-BCA8-49658A1846C0}" destId="{275E0B7C-0413-43FB-9A50-71DDF466BDD5}" srcOrd="0" destOrd="0" presId="urn:microsoft.com/office/officeart/2008/layout/LinedList"/>
    <dgm:cxn modelId="{F28C2085-A573-4A6E-AC57-D69959C328C6}" type="presOf" srcId="{54F70B73-61F5-46EE-83A5-A2175C28E1E9}" destId="{39E2C45A-33BB-490D-8506-90AAF95D5A99}" srcOrd="0" destOrd="0" presId="urn:microsoft.com/office/officeart/2008/layout/LinedList"/>
    <dgm:cxn modelId="{5D03439B-F539-4F3D-88B2-47E5AD3DEF18}" srcId="{A5A3A46A-BEA2-4ED6-99B6-5FF0DA842230}" destId="{ABAA4BA0-9AA3-4BDF-A5AC-F4262224734E}" srcOrd="3" destOrd="0" parTransId="{D78D873B-FA33-4B98-A456-F01D3CDC615D}" sibTransId="{FE486C05-E289-4987-97D0-B462654B3A6E}"/>
    <dgm:cxn modelId="{F9E4E79B-7ED0-4A17-B7D7-126B9601F5C3}" srcId="{A5A3A46A-BEA2-4ED6-99B6-5FF0DA842230}" destId="{09D53F58-03E8-4578-9064-ECC070C6DF87}" srcOrd="4" destOrd="0" parTransId="{40CE48B2-1C67-42A2-9297-0A74B8E1C766}" sibTransId="{2792638D-444C-43BD-B7F4-3BF99FFE840A}"/>
    <dgm:cxn modelId="{04644EB0-5AFC-4C76-8D52-54247E32C91D}" srcId="{A5A3A46A-BEA2-4ED6-99B6-5FF0DA842230}" destId="{19EC3449-9E76-4E50-9753-A24AE781AC25}" srcOrd="2" destOrd="0" parTransId="{69D981DE-234D-45B9-A630-A88A0031F554}" sibTransId="{5CA5CEAC-DDE4-4040-8ED9-98620654CBE5}"/>
    <dgm:cxn modelId="{8541F3B3-5221-414B-A175-4C4867CBF062}" srcId="{A5A3A46A-BEA2-4ED6-99B6-5FF0DA842230}" destId="{A2656FCD-A253-4B28-BCA8-49658A1846C0}" srcOrd="1" destOrd="0" parTransId="{570B2CFB-AFB2-4858-B243-39A50992A026}" sibTransId="{A42D3A7F-2519-4B22-BB59-42C1CA5DCBBE}"/>
    <dgm:cxn modelId="{5E940BC7-F311-48AD-A400-FDB6646E5AF4}" srcId="{A5A3A46A-BEA2-4ED6-99B6-5FF0DA842230}" destId="{54F70B73-61F5-46EE-83A5-A2175C28E1E9}" srcOrd="0" destOrd="0" parTransId="{D3AA4AD2-6496-4387-A970-4A62F355326B}" sibTransId="{F83C1C3A-FB3F-424E-9466-EC705EEE83D3}"/>
    <dgm:cxn modelId="{EEA3BAC8-12C1-45D3-A354-CF0A64033960}" type="presOf" srcId="{09D53F58-03E8-4578-9064-ECC070C6DF87}" destId="{6A4B5307-DAE0-45C7-A8E5-3FCD38FA53BD}" srcOrd="0" destOrd="0" presId="urn:microsoft.com/office/officeart/2008/layout/LinedList"/>
    <dgm:cxn modelId="{06EB60D0-86CF-453D-B859-1864116206B5}" type="presOf" srcId="{19EC3449-9E76-4E50-9753-A24AE781AC25}" destId="{8EB29194-77E3-480C-9BD7-7DD4340E7C9F}" srcOrd="0" destOrd="0" presId="urn:microsoft.com/office/officeart/2008/layout/LinedList"/>
    <dgm:cxn modelId="{ECF3D9E3-6953-4B35-A9D9-F37AC0356446}" type="presOf" srcId="{A5A3A46A-BEA2-4ED6-99B6-5FF0DA842230}" destId="{2911E297-CB11-4719-9D8C-A8248E37941C}" srcOrd="0" destOrd="0" presId="urn:microsoft.com/office/officeart/2008/layout/LinedList"/>
    <dgm:cxn modelId="{EC1444E6-F755-4DD6-B9F7-78452F9337F8}" type="presParOf" srcId="{2911E297-CB11-4719-9D8C-A8248E37941C}" destId="{84E92ADF-D9B4-4505-88A3-2FFBA012B44B}" srcOrd="0" destOrd="0" presId="urn:microsoft.com/office/officeart/2008/layout/LinedList"/>
    <dgm:cxn modelId="{CCE2C0BB-B0C9-4209-8FEF-CA4D4515F10D}" type="presParOf" srcId="{2911E297-CB11-4719-9D8C-A8248E37941C}" destId="{8336FA13-D2B5-42D4-8502-5696E57C9E7B}" srcOrd="1" destOrd="0" presId="urn:microsoft.com/office/officeart/2008/layout/LinedList"/>
    <dgm:cxn modelId="{A52FA3DF-A071-413F-B709-D77760DD0E3C}" type="presParOf" srcId="{8336FA13-D2B5-42D4-8502-5696E57C9E7B}" destId="{39E2C45A-33BB-490D-8506-90AAF95D5A99}" srcOrd="0" destOrd="0" presId="urn:microsoft.com/office/officeart/2008/layout/LinedList"/>
    <dgm:cxn modelId="{3B576C1A-DB01-4547-B7EF-EEF7961CC7A6}" type="presParOf" srcId="{8336FA13-D2B5-42D4-8502-5696E57C9E7B}" destId="{2D7471A8-FDF4-445D-8B41-FC1E5302570C}" srcOrd="1" destOrd="0" presId="urn:microsoft.com/office/officeart/2008/layout/LinedList"/>
    <dgm:cxn modelId="{7F99809E-93DE-40DD-AFB8-6C6D40683105}" type="presParOf" srcId="{2911E297-CB11-4719-9D8C-A8248E37941C}" destId="{97CBF805-0548-4B49-9E87-ED8F6B399F26}" srcOrd="2" destOrd="0" presId="urn:microsoft.com/office/officeart/2008/layout/LinedList"/>
    <dgm:cxn modelId="{86B4F995-71F9-4E2F-91C3-A085331C5B8A}" type="presParOf" srcId="{2911E297-CB11-4719-9D8C-A8248E37941C}" destId="{88C2AF47-87A5-419D-B786-6D8DAFDDE1B5}" srcOrd="3" destOrd="0" presId="urn:microsoft.com/office/officeart/2008/layout/LinedList"/>
    <dgm:cxn modelId="{087C9076-F145-4185-9E44-D40419BB2D17}" type="presParOf" srcId="{88C2AF47-87A5-419D-B786-6D8DAFDDE1B5}" destId="{275E0B7C-0413-43FB-9A50-71DDF466BDD5}" srcOrd="0" destOrd="0" presId="urn:microsoft.com/office/officeart/2008/layout/LinedList"/>
    <dgm:cxn modelId="{F8CDFB3B-1449-4AED-BF45-1D421512CBE3}" type="presParOf" srcId="{88C2AF47-87A5-419D-B786-6D8DAFDDE1B5}" destId="{685FCBA4-3AB4-4679-A4AD-52BBF472E8E5}" srcOrd="1" destOrd="0" presId="urn:microsoft.com/office/officeart/2008/layout/LinedList"/>
    <dgm:cxn modelId="{F0F5DD0C-B98B-4E49-AFDF-E642DC43DDC5}" type="presParOf" srcId="{2911E297-CB11-4719-9D8C-A8248E37941C}" destId="{50BA78A5-8FA4-44DD-A455-89322823F036}" srcOrd="4" destOrd="0" presId="urn:microsoft.com/office/officeart/2008/layout/LinedList"/>
    <dgm:cxn modelId="{977A3D9E-9245-4B16-AC08-72B3E6A6BD0D}" type="presParOf" srcId="{2911E297-CB11-4719-9D8C-A8248E37941C}" destId="{98FEAE20-60ED-4487-BA38-B59189C1FDBB}" srcOrd="5" destOrd="0" presId="urn:microsoft.com/office/officeart/2008/layout/LinedList"/>
    <dgm:cxn modelId="{223B8EDD-C0AC-4B6F-B317-888B461AF4F4}" type="presParOf" srcId="{98FEAE20-60ED-4487-BA38-B59189C1FDBB}" destId="{8EB29194-77E3-480C-9BD7-7DD4340E7C9F}" srcOrd="0" destOrd="0" presId="urn:microsoft.com/office/officeart/2008/layout/LinedList"/>
    <dgm:cxn modelId="{EFC6EC40-D6C0-443E-8973-BF11AE597B2F}" type="presParOf" srcId="{98FEAE20-60ED-4487-BA38-B59189C1FDBB}" destId="{C245A498-FC77-4E52-9D59-2E4775120299}" srcOrd="1" destOrd="0" presId="urn:microsoft.com/office/officeart/2008/layout/LinedList"/>
    <dgm:cxn modelId="{91BAA542-AA73-4DDF-9C92-B4F6D9CDC26E}" type="presParOf" srcId="{2911E297-CB11-4719-9D8C-A8248E37941C}" destId="{A9355ED2-C20C-4CD2-A3CE-8592040ED976}" srcOrd="6" destOrd="0" presId="urn:microsoft.com/office/officeart/2008/layout/LinedList"/>
    <dgm:cxn modelId="{320C8297-985A-41C7-A808-5C8D7F142424}" type="presParOf" srcId="{2911E297-CB11-4719-9D8C-A8248E37941C}" destId="{CAE392A6-ECD7-43BF-BECD-E59F9D93F389}" srcOrd="7" destOrd="0" presId="urn:microsoft.com/office/officeart/2008/layout/LinedList"/>
    <dgm:cxn modelId="{31124993-ADF8-4738-A4C8-17B273BDF357}" type="presParOf" srcId="{CAE392A6-ECD7-43BF-BECD-E59F9D93F389}" destId="{D4F871EA-8966-4043-8EDF-F35E3858FB0D}" srcOrd="0" destOrd="0" presId="urn:microsoft.com/office/officeart/2008/layout/LinedList"/>
    <dgm:cxn modelId="{0CCB408B-F1E8-44E0-B967-B06B1D7F00B5}" type="presParOf" srcId="{CAE392A6-ECD7-43BF-BECD-E59F9D93F389}" destId="{C01BBB85-8CF1-4281-8FF4-E53A67439923}" srcOrd="1" destOrd="0" presId="urn:microsoft.com/office/officeart/2008/layout/LinedList"/>
    <dgm:cxn modelId="{94BE725B-D2A5-489F-B6FB-884405F2220C}" type="presParOf" srcId="{2911E297-CB11-4719-9D8C-A8248E37941C}" destId="{E6E98197-FC65-42BE-9284-3DE1AEB6B107}" srcOrd="8" destOrd="0" presId="urn:microsoft.com/office/officeart/2008/layout/LinedList"/>
    <dgm:cxn modelId="{E6907609-D941-4DF9-BAC9-1E94F735EF49}" type="presParOf" srcId="{2911E297-CB11-4719-9D8C-A8248E37941C}" destId="{2926142E-D4B2-4210-B19E-1DE18CE2D7D0}" srcOrd="9" destOrd="0" presId="urn:microsoft.com/office/officeart/2008/layout/LinedList"/>
    <dgm:cxn modelId="{2DCB9EFF-0823-47CA-BB1B-D1D53FF09D2F}" type="presParOf" srcId="{2926142E-D4B2-4210-B19E-1DE18CE2D7D0}" destId="{6A4B5307-DAE0-45C7-A8E5-3FCD38FA53BD}" srcOrd="0" destOrd="0" presId="urn:microsoft.com/office/officeart/2008/layout/LinedList"/>
    <dgm:cxn modelId="{77CDDE0D-CB65-4BF1-9157-1FD63D60799C}" type="presParOf" srcId="{2926142E-D4B2-4210-B19E-1DE18CE2D7D0}" destId="{58A10F99-DEEA-4F2F-BE76-7FF6AD740EEC}"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4D793E1-8786-4DB3-A61E-BC230A775974}" type="doc">
      <dgm:prSet loTypeId="urn:microsoft.com/office/officeart/2016/7/layout/VerticalSolidActionList" loCatId="List" qsTypeId="urn:microsoft.com/office/officeart/2005/8/quickstyle/simple1" qsCatId="simple" csTypeId="urn:microsoft.com/office/officeart/2005/8/colors/colorful1" csCatId="colorful"/>
      <dgm:spPr/>
      <dgm:t>
        <a:bodyPr/>
        <a:lstStyle/>
        <a:p>
          <a:endParaRPr lang="en-US"/>
        </a:p>
      </dgm:t>
    </dgm:pt>
    <dgm:pt modelId="{2625098F-8EA9-4E03-A65F-61306F89D249}">
      <dgm:prSet/>
      <dgm:spPr/>
      <dgm:t>
        <a:bodyPr/>
        <a:lstStyle/>
        <a:p>
          <a:r>
            <a:rPr lang="en-US"/>
            <a:t>An input condition specifies a range [a, b]</a:t>
          </a:r>
        </a:p>
      </dgm:t>
    </dgm:pt>
    <dgm:pt modelId="{FC792BA0-E0CB-4112-BF62-83177F4F4EE6}" type="parTrans" cxnId="{17BA4D13-3D3A-4687-8C59-766AC34A0EA4}">
      <dgm:prSet/>
      <dgm:spPr/>
      <dgm:t>
        <a:bodyPr/>
        <a:lstStyle/>
        <a:p>
          <a:endParaRPr lang="en-US"/>
        </a:p>
      </dgm:t>
    </dgm:pt>
    <dgm:pt modelId="{FD2B21A2-5090-4D0E-B4D8-CBFCCDDF6040}" type="sibTrans" cxnId="{17BA4D13-3D3A-4687-8C59-766AC34A0EA4}">
      <dgm:prSet/>
      <dgm:spPr/>
      <dgm:t>
        <a:bodyPr/>
        <a:lstStyle/>
        <a:p>
          <a:endParaRPr lang="en-US"/>
        </a:p>
      </dgm:t>
    </dgm:pt>
    <dgm:pt modelId="{F3DC37EB-60F8-4031-8781-9A2730CC1F41}">
      <dgm:prSet/>
      <dgm:spPr/>
      <dgm:t>
        <a:bodyPr/>
        <a:lstStyle/>
        <a:p>
          <a:r>
            <a:rPr lang="en-US" dirty="0"/>
            <a:t>one equivalence class for a  &lt; X  &lt; b, and </a:t>
          </a:r>
        </a:p>
      </dgm:t>
    </dgm:pt>
    <dgm:pt modelId="{CD711F35-0F70-4B0F-B292-FF9DA12BF1F2}" type="parTrans" cxnId="{C0BA5336-AC31-4E2A-B34D-0D186317C33D}">
      <dgm:prSet/>
      <dgm:spPr/>
      <dgm:t>
        <a:bodyPr/>
        <a:lstStyle/>
        <a:p>
          <a:endParaRPr lang="en-US"/>
        </a:p>
      </dgm:t>
    </dgm:pt>
    <dgm:pt modelId="{52C47CCB-6628-4346-8B26-EEC939F78506}" type="sibTrans" cxnId="{C0BA5336-AC31-4E2A-B34D-0D186317C33D}">
      <dgm:prSet/>
      <dgm:spPr/>
      <dgm:t>
        <a:bodyPr/>
        <a:lstStyle/>
        <a:p>
          <a:endParaRPr lang="en-US"/>
        </a:p>
      </dgm:t>
    </dgm:pt>
    <dgm:pt modelId="{DAA7B22F-27DD-4C58-AF23-8E28EB8DBDB9}">
      <dgm:prSet/>
      <dgm:spPr/>
      <dgm:t>
        <a:bodyPr/>
        <a:lstStyle/>
        <a:p>
          <a:r>
            <a:rPr lang="en-US"/>
            <a:t>two other classes for X &lt; a and X &gt; b to test the system with invalid inputs</a:t>
          </a:r>
        </a:p>
      </dgm:t>
    </dgm:pt>
    <dgm:pt modelId="{A71FE01A-AE4D-4480-A70C-0E81BDB6EF78}" type="parTrans" cxnId="{B0E11E57-3B11-440C-8486-B93AB866664B}">
      <dgm:prSet/>
      <dgm:spPr/>
      <dgm:t>
        <a:bodyPr/>
        <a:lstStyle/>
        <a:p>
          <a:endParaRPr lang="en-US"/>
        </a:p>
      </dgm:t>
    </dgm:pt>
    <dgm:pt modelId="{20A8EF1E-9DA0-48E8-B75A-700143190669}" type="sibTrans" cxnId="{B0E11E57-3B11-440C-8486-B93AB866664B}">
      <dgm:prSet/>
      <dgm:spPr/>
      <dgm:t>
        <a:bodyPr/>
        <a:lstStyle/>
        <a:p>
          <a:endParaRPr lang="en-US"/>
        </a:p>
      </dgm:t>
    </dgm:pt>
    <dgm:pt modelId="{D0566373-985C-455D-8120-1F7A45A15DF0}">
      <dgm:prSet/>
      <dgm:spPr/>
      <dgm:t>
        <a:bodyPr/>
        <a:lstStyle/>
        <a:p>
          <a:r>
            <a:rPr lang="en-US"/>
            <a:t>An input condition specifies a set of values</a:t>
          </a:r>
        </a:p>
      </dgm:t>
    </dgm:pt>
    <dgm:pt modelId="{CFE8DFFF-2C06-4553-A50B-88931B6941E3}" type="parTrans" cxnId="{3A82AF2B-397F-40F1-AAF3-0AFC9CC7C952}">
      <dgm:prSet/>
      <dgm:spPr/>
      <dgm:t>
        <a:bodyPr/>
        <a:lstStyle/>
        <a:p>
          <a:endParaRPr lang="en-US"/>
        </a:p>
      </dgm:t>
    </dgm:pt>
    <dgm:pt modelId="{B2957F35-9F94-4D56-90A5-0E849BAD20F0}" type="sibTrans" cxnId="{3A82AF2B-397F-40F1-AAF3-0AFC9CC7C952}">
      <dgm:prSet/>
      <dgm:spPr/>
      <dgm:t>
        <a:bodyPr/>
        <a:lstStyle/>
        <a:p>
          <a:endParaRPr lang="en-US"/>
        </a:p>
      </dgm:t>
    </dgm:pt>
    <dgm:pt modelId="{61C6BFDF-2ECC-4E35-9B69-A4EACB3EFD99}">
      <dgm:prSet/>
      <dgm:spPr/>
      <dgm:t>
        <a:bodyPr/>
        <a:lstStyle/>
        <a:p>
          <a:r>
            <a:rPr lang="en-US"/>
            <a:t>one equivalence class for each element of the set {M</a:t>
          </a:r>
          <a:r>
            <a:rPr lang="en-US" baseline="-25000"/>
            <a:t>1</a:t>
          </a:r>
          <a:r>
            <a:rPr lang="en-US"/>
            <a:t>}, {M</a:t>
          </a:r>
          <a:r>
            <a:rPr lang="en-US" baseline="-25000"/>
            <a:t>2</a:t>
          </a:r>
          <a:r>
            <a:rPr lang="en-US"/>
            <a:t>}, ...., {M</a:t>
          </a:r>
          <a:r>
            <a:rPr lang="en-US" baseline="-25000"/>
            <a:t>N</a:t>
          </a:r>
          <a:r>
            <a:rPr lang="en-US"/>
            <a:t>}, and </a:t>
          </a:r>
        </a:p>
      </dgm:t>
    </dgm:pt>
    <dgm:pt modelId="{E44AC69B-6292-4ECF-A4C0-3964CE7C6746}" type="parTrans" cxnId="{73AD778C-12B2-4D66-B40F-5DBB42226600}">
      <dgm:prSet/>
      <dgm:spPr/>
      <dgm:t>
        <a:bodyPr/>
        <a:lstStyle/>
        <a:p>
          <a:endParaRPr lang="en-US"/>
        </a:p>
      </dgm:t>
    </dgm:pt>
    <dgm:pt modelId="{E3C43E27-D7FD-4A58-BCBD-E7A71A3F7BB5}" type="sibTrans" cxnId="{73AD778C-12B2-4D66-B40F-5DBB42226600}">
      <dgm:prSet/>
      <dgm:spPr/>
      <dgm:t>
        <a:bodyPr/>
        <a:lstStyle/>
        <a:p>
          <a:endParaRPr lang="en-US"/>
        </a:p>
      </dgm:t>
    </dgm:pt>
    <dgm:pt modelId="{A5552329-7594-4636-8236-076A740EAED3}">
      <dgm:prSet/>
      <dgm:spPr/>
      <dgm:t>
        <a:bodyPr/>
        <a:lstStyle/>
        <a:p>
          <a:r>
            <a:rPr lang="en-US"/>
            <a:t>one equivalence class for elements outside the set {M</a:t>
          </a:r>
          <a:r>
            <a:rPr lang="en-US" baseline="-25000"/>
            <a:t>1</a:t>
          </a:r>
          <a:r>
            <a:rPr lang="en-US"/>
            <a:t>,M</a:t>
          </a:r>
          <a:r>
            <a:rPr lang="en-US" baseline="-25000"/>
            <a:t>2</a:t>
          </a:r>
          <a:r>
            <a:rPr lang="en-US"/>
            <a:t>, ...,M</a:t>
          </a:r>
          <a:r>
            <a:rPr lang="en-US" baseline="-25000"/>
            <a:t>N</a:t>
          </a:r>
          <a:r>
            <a:rPr lang="en-US"/>
            <a:t>}</a:t>
          </a:r>
        </a:p>
      </dgm:t>
    </dgm:pt>
    <dgm:pt modelId="{66DD498E-5BEC-491F-807D-41E912F8B218}" type="parTrans" cxnId="{701E2F74-FB8F-4A46-B9ED-9A803CBF7376}">
      <dgm:prSet/>
      <dgm:spPr/>
      <dgm:t>
        <a:bodyPr/>
        <a:lstStyle/>
        <a:p>
          <a:endParaRPr lang="en-US"/>
        </a:p>
      </dgm:t>
    </dgm:pt>
    <dgm:pt modelId="{5174B431-0A73-45E8-9574-809B0C14E213}" type="sibTrans" cxnId="{701E2F74-FB8F-4A46-B9ED-9A803CBF7376}">
      <dgm:prSet/>
      <dgm:spPr/>
      <dgm:t>
        <a:bodyPr/>
        <a:lstStyle/>
        <a:p>
          <a:endParaRPr lang="en-US"/>
        </a:p>
      </dgm:t>
    </dgm:pt>
    <dgm:pt modelId="{79FE2346-6339-4599-BC1F-B354FA394F65}">
      <dgm:prSet/>
      <dgm:spPr/>
      <dgm:t>
        <a:bodyPr/>
        <a:lstStyle/>
        <a:p>
          <a:r>
            <a:rPr lang="en-US"/>
            <a:t>Input condition specifies for each individual value</a:t>
          </a:r>
        </a:p>
      </dgm:t>
    </dgm:pt>
    <dgm:pt modelId="{5CFA440C-0C9E-4695-82C0-8495431ECC14}" type="parTrans" cxnId="{BCB618DB-358E-41E5-A089-EB6BF71A7EB3}">
      <dgm:prSet/>
      <dgm:spPr/>
      <dgm:t>
        <a:bodyPr/>
        <a:lstStyle/>
        <a:p>
          <a:endParaRPr lang="en-US"/>
        </a:p>
      </dgm:t>
    </dgm:pt>
    <dgm:pt modelId="{F10A11FC-C2F3-4E16-BF78-11AA72D1BA85}" type="sibTrans" cxnId="{BCB618DB-358E-41E5-A089-EB6BF71A7EB3}">
      <dgm:prSet/>
      <dgm:spPr/>
      <dgm:t>
        <a:bodyPr/>
        <a:lstStyle/>
        <a:p>
          <a:endParaRPr lang="en-US"/>
        </a:p>
      </dgm:t>
    </dgm:pt>
    <dgm:pt modelId="{DF3ACCD7-959D-46E1-93A2-6FB3ADE05448}">
      <dgm:prSet/>
      <dgm:spPr/>
      <dgm:t>
        <a:bodyPr/>
        <a:lstStyle/>
        <a:p>
          <a:r>
            <a:rPr lang="en-US"/>
            <a:t>If the system handles each valid input differently then create one equivalence class for each valid input</a:t>
          </a:r>
        </a:p>
      </dgm:t>
    </dgm:pt>
    <dgm:pt modelId="{18D08A12-5979-4309-8D58-BB1C0EC33ADB}" type="parTrans" cxnId="{72C96F75-D855-4DFD-B269-DBCC64DC0CA7}">
      <dgm:prSet/>
      <dgm:spPr/>
      <dgm:t>
        <a:bodyPr/>
        <a:lstStyle/>
        <a:p>
          <a:endParaRPr lang="en-US"/>
        </a:p>
      </dgm:t>
    </dgm:pt>
    <dgm:pt modelId="{BBB300C6-9ED2-46E8-9A75-8C5AF8B1399E}" type="sibTrans" cxnId="{72C96F75-D855-4DFD-B269-DBCC64DC0CA7}">
      <dgm:prSet/>
      <dgm:spPr/>
      <dgm:t>
        <a:bodyPr/>
        <a:lstStyle/>
        <a:p>
          <a:endParaRPr lang="en-US"/>
        </a:p>
      </dgm:t>
    </dgm:pt>
    <dgm:pt modelId="{0DC45CC2-6D39-4531-A991-7F536A6208F0}">
      <dgm:prSet/>
      <dgm:spPr/>
      <dgm:t>
        <a:bodyPr/>
        <a:lstStyle/>
        <a:p>
          <a:r>
            <a:rPr lang="en-US"/>
            <a:t>An input condition specifies the number of valid values (Say N)  </a:t>
          </a:r>
        </a:p>
      </dgm:t>
    </dgm:pt>
    <dgm:pt modelId="{7E73CC8D-8586-4BB4-8D82-AE1EC32AEFB9}" type="parTrans" cxnId="{0F055076-F2C6-415D-AAA0-DC66945F7D0A}">
      <dgm:prSet/>
      <dgm:spPr/>
      <dgm:t>
        <a:bodyPr/>
        <a:lstStyle/>
        <a:p>
          <a:endParaRPr lang="en-US"/>
        </a:p>
      </dgm:t>
    </dgm:pt>
    <dgm:pt modelId="{5CEBB643-A87F-4DB8-8720-1CF0421A9DBB}" type="sibTrans" cxnId="{0F055076-F2C6-415D-AAA0-DC66945F7D0A}">
      <dgm:prSet/>
      <dgm:spPr/>
      <dgm:t>
        <a:bodyPr/>
        <a:lstStyle/>
        <a:p>
          <a:endParaRPr lang="en-US"/>
        </a:p>
      </dgm:t>
    </dgm:pt>
    <dgm:pt modelId="{A5F45E0B-1C24-48AF-A53F-64200DFD63F8}">
      <dgm:prSet/>
      <dgm:spPr/>
      <dgm:t>
        <a:bodyPr/>
        <a:lstStyle/>
        <a:p>
          <a:r>
            <a:rPr lang="en-US"/>
            <a:t>Create one equivalence class for the correct number of inputs</a:t>
          </a:r>
        </a:p>
      </dgm:t>
    </dgm:pt>
    <dgm:pt modelId="{262CF986-BCF7-4673-8B8E-F92DB14A1291}" type="parTrans" cxnId="{C799EE79-9ABF-4E9A-9DCC-6C606D1789B4}">
      <dgm:prSet/>
      <dgm:spPr/>
      <dgm:t>
        <a:bodyPr/>
        <a:lstStyle/>
        <a:p>
          <a:endParaRPr lang="en-US"/>
        </a:p>
      </dgm:t>
    </dgm:pt>
    <dgm:pt modelId="{5FEF85FA-A46A-4657-AF87-4F5881354888}" type="sibTrans" cxnId="{C799EE79-9ABF-4E9A-9DCC-6C606D1789B4}">
      <dgm:prSet/>
      <dgm:spPr/>
      <dgm:t>
        <a:bodyPr/>
        <a:lstStyle/>
        <a:p>
          <a:endParaRPr lang="en-US"/>
        </a:p>
      </dgm:t>
    </dgm:pt>
    <dgm:pt modelId="{47ADB6A1-4590-4C2E-AABA-61A69E4C8397}">
      <dgm:prSet/>
      <dgm:spPr/>
      <dgm:t>
        <a:bodyPr/>
        <a:lstStyle/>
        <a:p>
          <a:r>
            <a:rPr lang="en-US"/>
            <a:t>two equivalence classes for invalid inputs – one for zero values and one for more than N values</a:t>
          </a:r>
        </a:p>
      </dgm:t>
    </dgm:pt>
    <dgm:pt modelId="{464779C9-4C1D-4E3F-A640-6856A1F5DCD1}" type="parTrans" cxnId="{C3CE2F01-A3F0-4CDC-9C04-7B6DA6ADF6E4}">
      <dgm:prSet/>
      <dgm:spPr/>
      <dgm:t>
        <a:bodyPr/>
        <a:lstStyle/>
        <a:p>
          <a:endParaRPr lang="en-US"/>
        </a:p>
      </dgm:t>
    </dgm:pt>
    <dgm:pt modelId="{CF45F619-2318-4145-9358-B4C27608EA74}" type="sibTrans" cxnId="{C3CE2F01-A3F0-4CDC-9C04-7B6DA6ADF6E4}">
      <dgm:prSet/>
      <dgm:spPr/>
      <dgm:t>
        <a:bodyPr/>
        <a:lstStyle/>
        <a:p>
          <a:endParaRPr lang="en-US"/>
        </a:p>
      </dgm:t>
    </dgm:pt>
    <dgm:pt modelId="{62ED661E-7AA7-4EC9-8720-3828E4B9B2C4}">
      <dgm:prSet/>
      <dgm:spPr/>
      <dgm:t>
        <a:bodyPr/>
        <a:lstStyle/>
        <a:p>
          <a:r>
            <a:rPr lang="en-US"/>
            <a:t>An input condition specifies a “must be” value</a:t>
          </a:r>
        </a:p>
      </dgm:t>
    </dgm:pt>
    <dgm:pt modelId="{4FD4857E-0BD7-48EF-908C-BD0D26D48362}" type="parTrans" cxnId="{97CD8C94-28BB-4522-AE72-C5A4488EC754}">
      <dgm:prSet/>
      <dgm:spPr/>
      <dgm:t>
        <a:bodyPr/>
        <a:lstStyle/>
        <a:p>
          <a:endParaRPr lang="en-US"/>
        </a:p>
      </dgm:t>
    </dgm:pt>
    <dgm:pt modelId="{A8A6A3FF-29E5-4C97-B289-D946C1AF5F59}" type="sibTrans" cxnId="{97CD8C94-28BB-4522-AE72-C5A4488EC754}">
      <dgm:prSet/>
      <dgm:spPr/>
      <dgm:t>
        <a:bodyPr/>
        <a:lstStyle/>
        <a:p>
          <a:endParaRPr lang="en-US"/>
        </a:p>
      </dgm:t>
    </dgm:pt>
    <dgm:pt modelId="{B268F261-4453-4C1F-8586-94F36450398E}">
      <dgm:prSet/>
      <dgm:spPr/>
      <dgm:t>
        <a:bodyPr/>
        <a:lstStyle/>
        <a:p>
          <a:r>
            <a:rPr lang="en-US"/>
            <a:t>Create one equivalence class for a “must be” value, and </a:t>
          </a:r>
        </a:p>
      </dgm:t>
    </dgm:pt>
    <dgm:pt modelId="{A2F057BA-AC95-4F27-9863-04DBF92D8616}" type="parTrans" cxnId="{942CAEC2-5F4B-4229-8BC9-8A9C2B8322EF}">
      <dgm:prSet/>
      <dgm:spPr/>
      <dgm:t>
        <a:bodyPr/>
        <a:lstStyle/>
        <a:p>
          <a:endParaRPr lang="en-US"/>
        </a:p>
      </dgm:t>
    </dgm:pt>
    <dgm:pt modelId="{C33074CD-DFC6-4B10-8BAA-D4EBE45AED44}" type="sibTrans" cxnId="{942CAEC2-5F4B-4229-8BC9-8A9C2B8322EF}">
      <dgm:prSet/>
      <dgm:spPr/>
      <dgm:t>
        <a:bodyPr/>
        <a:lstStyle/>
        <a:p>
          <a:endParaRPr lang="en-US"/>
        </a:p>
      </dgm:t>
    </dgm:pt>
    <dgm:pt modelId="{39122626-3CED-4CCE-9BDB-75EB8E6B4545}">
      <dgm:prSet/>
      <dgm:spPr/>
      <dgm:t>
        <a:bodyPr/>
        <a:lstStyle/>
        <a:p>
          <a:r>
            <a:rPr lang="en-US"/>
            <a:t>one equivalence class for something that is not a “must be” value</a:t>
          </a:r>
        </a:p>
      </dgm:t>
    </dgm:pt>
    <dgm:pt modelId="{D1EF5779-8B9A-4984-B8A1-615A7D00C749}" type="parTrans" cxnId="{6589CD0D-8273-48A7-B2FC-4531050E2023}">
      <dgm:prSet/>
      <dgm:spPr/>
      <dgm:t>
        <a:bodyPr/>
        <a:lstStyle/>
        <a:p>
          <a:endParaRPr lang="en-US"/>
        </a:p>
      </dgm:t>
    </dgm:pt>
    <dgm:pt modelId="{3DF1594E-EF27-40CE-BDED-85DFFEB6E102}" type="sibTrans" cxnId="{6589CD0D-8273-48A7-B2FC-4531050E2023}">
      <dgm:prSet/>
      <dgm:spPr/>
      <dgm:t>
        <a:bodyPr/>
        <a:lstStyle/>
        <a:p>
          <a:endParaRPr lang="en-US"/>
        </a:p>
      </dgm:t>
    </dgm:pt>
    <dgm:pt modelId="{A59CFE24-17E6-438C-997D-351778C4E03D}" type="pres">
      <dgm:prSet presAssocID="{64D793E1-8786-4DB3-A61E-BC230A775974}" presName="Name0" presStyleCnt="0">
        <dgm:presLayoutVars>
          <dgm:dir/>
          <dgm:animLvl val="lvl"/>
          <dgm:resizeHandles val="exact"/>
        </dgm:presLayoutVars>
      </dgm:prSet>
      <dgm:spPr/>
    </dgm:pt>
    <dgm:pt modelId="{33687609-5B51-4E43-B5E8-334FAC3DD60F}" type="pres">
      <dgm:prSet presAssocID="{2625098F-8EA9-4E03-A65F-61306F89D249}" presName="linNode" presStyleCnt="0"/>
      <dgm:spPr/>
    </dgm:pt>
    <dgm:pt modelId="{1DE28746-D661-4FE0-B099-287BF538115C}" type="pres">
      <dgm:prSet presAssocID="{2625098F-8EA9-4E03-A65F-61306F89D249}" presName="parentText" presStyleLbl="alignNode1" presStyleIdx="0" presStyleCnt="5">
        <dgm:presLayoutVars>
          <dgm:chMax val="1"/>
          <dgm:bulletEnabled/>
        </dgm:presLayoutVars>
      </dgm:prSet>
      <dgm:spPr/>
    </dgm:pt>
    <dgm:pt modelId="{BBF1FA4B-6F73-4F19-B007-800839598A1D}" type="pres">
      <dgm:prSet presAssocID="{2625098F-8EA9-4E03-A65F-61306F89D249}" presName="descendantText" presStyleLbl="alignAccFollowNode1" presStyleIdx="0" presStyleCnt="5">
        <dgm:presLayoutVars>
          <dgm:bulletEnabled/>
        </dgm:presLayoutVars>
      </dgm:prSet>
      <dgm:spPr/>
    </dgm:pt>
    <dgm:pt modelId="{632B23F2-A778-4F95-AF4A-E5B0F70B8F0E}" type="pres">
      <dgm:prSet presAssocID="{FD2B21A2-5090-4D0E-B4D8-CBFCCDDF6040}" presName="sp" presStyleCnt="0"/>
      <dgm:spPr/>
    </dgm:pt>
    <dgm:pt modelId="{4FC461A0-5A6E-4577-8232-E751BD0191F0}" type="pres">
      <dgm:prSet presAssocID="{D0566373-985C-455D-8120-1F7A45A15DF0}" presName="linNode" presStyleCnt="0"/>
      <dgm:spPr/>
    </dgm:pt>
    <dgm:pt modelId="{FD86F205-6822-48A1-ACD6-BC062FE9F935}" type="pres">
      <dgm:prSet presAssocID="{D0566373-985C-455D-8120-1F7A45A15DF0}" presName="parentText" presStyleLbl="alignNode1" presStyleIdx="1" presStyleCnt="5">
        <dgm:presLayoutVars>
          <dgm:chMax val="1"/>
          <dgm:bulletEnabled/>
        </dgm:presLayoutVars>
      </dgm:prSet>
      <dgm:spPr/>
    </dgm:pt>
    <dgm:pt modelId="{7733A888-23ED-4D30-A68C-F72B4AFE6ED0}" type="pres">
      <dgm:prSet presAssocID="{D0566373-985C-455D-8120-1F7A45A15DF0}" presName="descendantText" presStyleLbl="alignAccFollowNode1" presStyleIdx="1" presStyleCnt="5">
        <dgm:presLayoutVars>
          <dgm:bulletEnabled/>
        </dgm:presLayoutVars>
      </dgm:prSet>
      <dgm:spPr/>
    </dgm:pt>
    <dgm:pt modelId="{E9E25F41-DF2F-4D7C-8D6B-59A5C1987640}" type="pres">
      <dgm:prSet presAssocID="{B2957F35-9F94-4D56-90A5-0E849BAD20F0}" presName="sp" presStyleCnt="0"/>
      <dgm:spPr/>
    </dgm:pt>
    <dgm:pt modelId="{F9E581AD-5C99-4D2F-9F26-23D256209576}" type="pres">
      <dgm:prSet presAssocID="{79FE2346-6339-4599-BC1F-B354FA394F65}" presName="linNode" presStyleCnt="0"/>
      <dgm:spPr/>
    </dgm:pt>
    <dgm:pt modelId="{D82B9CED-1BF8-411B-973D-D5C76A2D6B95}" type="pres">
      <dgm:prSet presAssocID="{79FE2346-6339-4599-BC1F-B354FA394F65}" presName="parentText" presStyleLbl="alignNode1" presStyleIdx="2" presStyleCnt="5">
        <dgm:presLayoutVars>
          <dgm:chMax val="1"/>
          <dgm:bulletEnabled/>
        </dgm:presLayoutVars>
      </dgm:prSet>
      <dgm:spPr/>
    </dgm:pt>
    <dgm:pt modelId="{0EBF3CDC-AD26-47C8-8885-B54F462976DC}" type="pres">
      <dgm:prSet presAssocID="{79FE2346-6339-4599-BC1F-B354FA394F65}" presName="descendantText" presStyleLbl="alignAccFollowNode1" presStyleIdx="2" presStyleCnt="5">
        <dgm:presLayoutVars>
          <dgm:bulletEnabled/>
        </dgm:presLayoutVars>
      </dgm:prSet>
      <dgm:spPr/>
    </dgm:pt>
    <dgm:pt modelId="{3A2AC998-4A30-42EF-A823-702F88006F66}" type="pres">
      <dgm:prSet presAssocID="{F10A11FC-C2F3-4E16-BF78-11AA72D1BA85}" presName="sp" presStyleCnt="0"/>
      <dgm:spPr/>
    </dgm:pt>
    <dgm:pt modelId="{0D4CE30E-E28F-48BB-AB90-6AD51841A477}" type="pres">
      <dgm:prSet presAssocID="{0DC45CC2-6D39-4531-A991-7F536A6208F0}" presName="linNode" presStyleCnt="0"/>
      <dgm:spPr/>
    </dgm:pt>
    <dgm:pt modelId="{C2168281-52EA-4113-953A-1D206B9AFC89}" type="pres">
      <dgm:prSet presAssocID="{0DC45CC2-6D39-4531-A991-7F536A6208F0}" presName="parentText" presStyleLbl="alignNode1" presStyleIdx="3" presStyleCnt="5">
        <dgm:presLayoutVars>
          <dgm:chMax val="1"/>
          <dgm:bulletEnabled/>
        </dgm:presLayoutVars>
      </dgm:prSet>
      <dgm:spPr/>
    </dgm:pt>
    <dgm:pt modelId="{AA5BD149-4CEB-4972-BB50-E84B66FE2987}" type="pres">
      <dgm:prSet presAssocID="{0DC45CC2-6D39-4531-A991-7F536A6208F0}" presName="descendantText" presStyleLbl="alignAccFollowNode1" presStyleIdx="3" presStyleCnt="5">
        <dgm:presLayoutVars>
          <dgm:bulletEnabled/>
        </dgm:presLayoutVars>
      </dgm:prSet>
      <dgm:spPr/>
    </dgm:pt>
    <dgm:pt modelId="{69FE1F60-117C-4EFA-9A82-C9C247E6C1E3}" type="pres">
      <dgm:prSet presAssocID="{5CEBB643-A87F-4DB8-8720-1CF0421A9DBB}" presName="sp" presStyleCnt="0"/>
      <dgm:spPr/>
    </dgm:pt>
    <dgm:pt modelId="{7F26AC15-A079-4B09-9AC4-8657CC9C69A5}" type="pres">
      <dgm:prSet presAssocID="{62ED661E-7AA7-4EC9-8720-3828E4B9B2C4}" presName="linNode" presStyleCnt="0"/>
      <dgm:spPr/>
    </dgm:pt>
    <dgm:pt modelId="{B7CD9E1C-B28D-47C7-AEAD-37209D2115A1}" type="pres">
      <dgm:prSet presAssocID="{62ED661E-7AA7-4EC9-8720-3828E4B9B2C4}" presName="parentText" presStyleLbl="alignNode1" presStyleIdx="4" presStyleCnt="5">
        <dgm:presLayoutVars>
          <dgm:chMax val="1"/>
          <dgm:bulletEnabled/>
        </dgm:presLayoutVars>
      </dgm:prSet>
      <dgm:spPr/>
    </dgm:pt>
    <dgm:pt modelId="{B83945FD-F514-42DB-8AC3-5E77485D7171}" type="pres">
      <dgm:prSet presAssocID="{62ED661E-7AA7-4EC9-8720-3828E4B9B2C4}" presName="descendantText" presStyleLbl="alignAccFollowNode1" presStyleIdx="4" presStyleCnt="5">
        <dgm:presLayoutVars>
          <dgm:bulletEnabled/>
        </dgm:presLayoutVars>
      </dgm:prSet>
      <dgm:spPr/>
    </dgm:pt>
  </dgm:ptLst>
  <dgm:cxnLst>
    <dgm:cxn modelId="{C3CE2F01-A3F0-4CDC-9C04-7B6DA6ADF6E4}" srcId="{0DC45CC2-6D39-4531-A991-7F536A6208F0}" destId="{47ADB6A1-4590-4C2E-AABA-61A69E4C8397}" srcOrd="1" destOrd="0" parTransId="{464779C9-4C1D-4E3F-A640-6856A1F5DCD1}" sibTransId="{CF45F619-2318-4145-9358-B4C27608EA74}"/>
    <dgm:cxn modelId="{6589CD0D-8273-48A7-B2FC-4531050E2023}" srcId="{62ED661E-7AA7-4EC9-8720-3828E4B9B2C4}" destId="{39122626-3CED-4CCE-9BDB-75EB8E6B4545}" srcOrd="1" destOrd="0" parTransId="{D1EF5779-8B9A-4984-B8A1-615A7D00C749}" sibTransId="{3DF1594E-EF27-40CE-BDED-85DFFEB6E102}"/>
    <dgm:cxn modelId="{757A2812-131A-4C61-BD7C-103D748C896C}" type="presOf" srcId="{62ED661E-7AA7-4EC9-8720-3828E4B9B2C4}" destId="{B7CD9E1C-B28D-47C7-AEAD-37209D2115A1}" srcOrd="0" destOrd="0" presId="urn:microsoft.com/office/officeart/2016/7/layout/VerticalSolidActionList"/>
    <dgm:cxn modelId="{17BA4D13-3D3A-4687-8C59-766AC34A0EA4}" srcId="{64D793E1-8786-4DB3-A61E-BC230A775974}" destId="{2625098F-8EA9-4E03-A65F-61306F89D249}" srcOrd="0" destOrd="0" parTransId="{FC792BA0-E0CB-4112-BF62-83177F4F4EE6}" sibTransId="{FD2B21A2-5090-4D0E-B4D8-CBFCCDDF6040}"/>
    <dgm:cxn modelId="{6902D915-84E5-41C0-B8DB-F6C6D2BC3C33}" type="presOf" srcId="{A5F45E0B-1C24-48AF-A53F-64200DFD63F8}" destId="{AA5BD149-4CEB-4972-BB50-E84B66FE2987}" srcOrd="0" destOrd="0" presId="urn:microsoft.com/office/officeart/2016/7/layout/VerticalSolidActionList"/>
    <dgm:cxn modelId="{3A82AF2B-397F-40F1-AAF3-0AFC9CC7C952}" srcId="{64D793E1-8786-4DB3-A61E-BC230A775974}" destId="{D0566373-985C-455D-8120-1F7A45A15DF0}" srcOrd="1" destOrd="0" parTransId="{CFE8DFFF-2C06-4553-A50B-88931B6941E3}" sibTransId="{B2957F35-9F94-4D56-90A5-0E849BAD20F0}"/>
    <dgm:cxn modelId="{C0BA5336-AC31-4E2A-B34D-0D186317C33D}" srcId="{2625098F-8EA9-4E03-A65F-61306F89D249}" destId="{F3DC37EB-60F8-4031-8781-9A2730CC1F41}" srcOrd="0" destOrd="0" parTransId="{CD711F35-0F70-4B0F-B292-FF9DA12BF1F2}" sibTransId="{52C47CCB-6628-4346-8B26-EEC939F78506}"/>
    <dgm:cxn modelId="{0D0D033D-30F1-44D1-9B68-67CFE7A2984E}" type="presOf" srcId="{47ADB6A1-4590-4C2E-AABA-61A69E4C8397}" destId="{AA5BD149-4CEB-4972-BB50-E84B66FE2987}" srcOrd="0" destOrd="1" presId="urn:microsoft.com/office/officeart/2016/7/layout/VerticalSolidActionList"/>
    <dgm:cxn modelId="{958A5B3E-A3CF-4FDE-A89B-D40BF8E8481F}" type="presOf" srcId="{DAA7B22F-27DD-4C58-AF23-8E28EB8DBDB9}" destId="{BBF1FA4B-6F73-4F19-B007-800839598A1D}" srcOrd="0" destOrd="1" presId="urn:microsoft.com/office/officeart/2016/7/layout/VerticalSolidActionList"/>
    <dgm:cxn modelId="{0E9EF564-2665-4E23-A112-5905D9E7BDAC}" type="presOf" srcId="{39122626-3CED-4CCE-9BDB-75EB8E6B4545}" destId="{B83945FD-F514-42DB-8AC3-5E77485D7171}" srcOrd="0" destOrd="1" presId="urn:microsoft.com/office/officeart/2016/7/layout/VerticalSolidActionList"/>
    <dgm:cxn modelId="{ECC5214D-F461-4D82-8C9D-52FA9D2477FC}" type="presOf" srcId="{61C6BFDF-2ECC-4E35-9B69-A4EACB3EFD99}" destId="{7733A888-23ED-4D30-A68C-F72B4AFE6ED0}" srcOrd="0" destOrd="0" presId="urn:microsoft.com/office/officeart/2016/7/layout/VerticalSolidActionList"/>
    <dgm:cxn modelId="{DE6D3972-FFE5-41E2-8115-86BAE5E3FC69}" type="presOf" srcId="{F3DC37EB-60F8-4031-8781-9A2730CC1F41}" destId="{BBF1FA4B-6F73-4F19-B007-800839598A1D}" srcOrd="0" destOrd="0" presId="urn:microsoft.com/office/officeart/2016/7/layout/VerticalSolidActionList"/>
    <dgm:cxn modelId="{052BB472-F5D5-4CA2-BAF6-7C61FA8639E5}" type="presOf" srcId="{0DC45CC2-6D39-4531-A991-7F536A6208F0}" destId="{C2168281-52EA-4113-953A-1D206B9AFC89}" srcOrd="0" destOrd="0" presId="urn:microsoft.com/office/officeart/2016/7/layout/VerticalSolidActionList"/>
    <dgm:cxn modelId="{701E2F74-FB8F-4A46-B9ED-9A803CBF7376}" srcId="{D0566373-985C-455D-8120-1F7A45A15DF0}" destId="{A5552329-7594-4636-8236-076A740EAED3}" srcOrd="1" destOrd="0" parTransId="{66DD498E-5BEC-491F-807D-41E912F8B218}" sibTransId="{5174B431-0A73-45E8-9574-809B0C14E213}"/>
    <dgm:cxn modelId="{72C96F75-D855-4DFD-B269-DBCC64DC0CA7}" srcId="{79FE2346-6339-4599-BC1F-B354FA394F65}" destId="{DF3ACCD7-959D-46E1-93A2-6FB3ADE05448}" srcOrd="0" destOrd="0" parTransId="{18D08A12-5979-4309-8D58-BB1C0EC33ADB}" sibTransId="{BBB300C6-9ED2-46E8-9A75-8C5AF8B1399E}"/>
    <dgm:cxn modelId="{0F055076-F2C6-415D-AAA0-DC66945F7D0A}" srcId="{64D793E1-8786-4DB3-A61E-BC230A775974}" destId="{0DC45CC2-6D39-4531-A991-7F536A6208F0}" srcOrd="3" destOrd="0" parTransId="{7E73CC8D-8586-4BB4-8D82-AE1EC32AEFB9}" sibTransId="{5CEBB643-A87F-4DB8-8720-1CF0421A9DBB}"/>
    <dgm:cxn modelId="{B0E11E57-3B11-440C-8486-B93AB866664B}" srcId="{2625098F-8EA9-4E03-A65F-61306F89D249}" destId="{DAA7B22F-27DD-4C58-AF23-8E28EB8DBDB9}" srcOrd="1" destOrd="0" parTransId="{A71FE01A-AE4D-4480-A70C-0E81BDB6EF78}" sibTransId="{20A8EF1E-9DA0-48E8-B75A-700143190669}"/>
    <dgm:cxn modelId="{8A8C1578-8CE4-4218-947C-5F5E7B25ECB6}" type="presOf" srcId="{79FE2346-6339-4599-BC1F-B354FA394F65}" destId="{D82B9CED-1BF8-411B-973D-D5C76A2D6B95}" srcOrd="0" destOrd="0" presId="urn:microsoft.com/office/officeart/2016/7/layout/VerticalSolidActionList"/>
    <dgm:cxn modelId="{C799EE79-9ABF-4E9A-9DCC-6C606D1789B4}" srcId="{0DC45CC2-6D39-4531-A991-7F536A6208F0}" destId="{A5F45E0B-1C24-48AF-A53F-64200DFD63F8}" srcOrd="0" destOrd="0" parTransId="{262CF986-BCF7-4673-8B8E-F92DB14A1291}" sibTransId="{5FEF85FA-A46A-4657-AF87-4F5881354888}"/>
    <dgm:cxn modelId="{37DF508B-97E1-4FBB-A301-78E463B214DB}" type="presOf" srcId="{DF3ACCD7-959D-46E1-93A2-6FB3ADE05448}" destId="{0EBF3CDC-AD26-47C8-8885-B54F462976DC}" srcOrd="0" destOrd="0" presId="urn:microsoft.com/office/officeart/2016/7/layout/VerticalSolidActionList"/>
    <dgm:cxn modelId="{73AD778C-12B2-4D66-B40F-5DBB42226600}" srcId="{D0566373-985C-455D-8120-1F7A45A15DF0}" destId="{61C6BFDF-2ECC-4E35-9B69-A4EACB3EFD99}" srcOrd="0" destOrd="0" parTransId="{E44AC69B-6292-4ECF-A4C0-3964CE7C6746}" sibTransId="{E3C43E27-D7FD-4A58-BCBD-E7A71A3F7BB5}"/>
    <dgm:cxn modelId="{C8363A8F-A2F4-4B9E-80BB-E0E1773F825F}" type="presOf" srcId="{A5552329-7594-4636-8236-076A740EAED3}" destId="{7733A888-23ED-4D30-A68C-F72B4AFE6ED0}" srcOrd="0" destOrd="1" presId="urn:microsoft.com/office/officeart/2016/7/layout/VerticalSolidActionList"/>
    <dgm:cxn modelId="{97CD8C94-28BB-4522-AE72-C5A4488EC754}" srcId="{64D793E1-8786-4DB3-A61E-BC230A775974}" destId="{62ED661E-7AA7-4EC9-8720-3828E4B9B2C4}" srcOrd="4" destOrd="0" parTransId="{4FD4857E-0BD7-48EF-908C-BD0D26D48362}" sibTransId="{A8A6A3FF-29E5-4C97-B289-D946C1AF5F59}"/>
    <dgm:cxn modelId="{EDF415A6-B1E8-4FA8-B8AF-245BFE35DDA1}" type="presOf" srcId="{2625098F-8EA9-4E03-A65F-61306F89D249}" destId="{1DE28746-D661-4FE0-B099-287BF538115C}" srcOrd="0" destOrd="0" presId="urn:microsoft.com/office/officeart/2016/7/layout/VerticalSolidActionList"/>
    <dgm:cxn modelId="{2384FDAA-D2C9-4E5F-AA25-1EE7810E7FE4}" type="presOf" srcId="{B268F261-4453-4C1F-8586-94F36450398E}" destId="{B83945FD-F514-42DB-8AC3-5E77485D7171}" srcOrd="0" destOrd="0" presId="urn:microsoft.com/office/officeart/2016/7/layout/VerticalSolidActionList"/>
    <dgm:cxn modelId="{942CAEC2-5F4B-4229-8BC9-8A9C2B8322EF}" srcId="{62ED661E-7AA7-4EC9-8720-3828E4B9B2C4}" destId="{B268F261-4453-4C1F-8586-94F36450398E}" srcOrd="0" destOrd="0" parTransId="{A2F057BA-AC95-4F27-9863-04DBF92D8616}" sibTransId="{C33074CD-DFC6-4B10-8BAA-D4EBE45AED44}"/>
    <dgm:cxn modelId="{79BA26D6-F162-4D31-98CD-ED7C292C9014}" type="presOf" srcId="{D0566373-985C-455D-8120-1F7A45A15DF0}" destId="{FD86F205-6822-48A1-ACD6-BC062FE9F935}" srcOrd="0" destOrd="0" presId="urn:microsoft.com/office/officeart/2016/7/layout/VerticalSolidActionList"/>
    <dgm:cxn modelId="{BCB618DB-358E-41E5-A089-EB6BF71A7EB3}" srcId="{64D793E1-8786-4DB3-A61E-BC230A775974}" destId="{79FE2346-6339-4599-BC1F-B354FA394F65}" srcOrd="2" destOrd="0" parTransId="{5CFA440C-0C9E-4695-82C0-8495431ECC14}" sibTransId="{F10A11FC-C2F3-4E16-BF78-11AA72D1BA85}"/>
    <dgm:cxn modelId="{3859EFEE-5133-46E2-B96D-F941A97857B1}" type="presOf" srcId="{64D793E1-8786-4DB3-A61E-BC230A775974}" destId="{A59CFE24-17E6-438C-997D-351778C4E03D}" srcOrd="0" destOrd="0" presId="urn:microsoft.com/office/officeart/2016/7/layout/VerticalSolidActionList"/>
    <dgm:cxn modelId="{AFAC031E-5CCA-4418-8B47-976EE2CBB0A0}" type="presParOf" srcId="{A59CFE24-17E6-438C-997D-351778C4E03D}" destId="{33687609-5B51-4E43-B5E8-334FAC3DD60F}" srcOrd="0" destOrd="0" presId="urn:microsoft.com/office/officeart/2016/7/layout/VerticalSolidActionList"/>
    <dgm:cxn modelId="{035B7629-68C6-4755-A62A-FBE5C04C4E54}" type="presParOf" srcId="{33687609-5B51-4E43-B5E8-334FAC3DD60F}" destId="{1DE28746-D661-4FE0-B099-287BF538115C}" srcOrd="0" destOrd="0" presId="urn:microsoft.com/office/officeart/2016/7/layout/VerticalSolidActionList"/>
    <dgm:cxn modelId="{9A39A5BB-6F1E-43C8-9715-89BB66DD6698}" type="presParOf" srcId="{33687609-5B51-4E43-B5E8-334FAC3DD60F}" destId="{BBF1FA4B-6F73-4F19-B007-800839598A1D}" srcOrd="1" destOrd="0" presId="urn:microsoft.com/office/officeart/2016/7/layout/VerticalSolidActionList"/>
    <dgm:cxn modelId="{37D55807-166D-4066-9149-554235DD90E3}" type="presParOf" srcId="{A59CFE24-17E6-438C-997D-351778C4E03D}" destId="{632B23F2-A778-4F95-AF4A-E5B0F70B8F0E}" srcOrd="1" destOrd="0" presId="urn:microsoft.com/office/officeart/2016/7/layout/VerticalSolidActionList"/>
    <dgm:cxn modelId="{56DAB107-2CC6-4045-A942-4AE906960F41}" type="presParOf" srcId="{A59CFE24-17E6-438C-997D-351778C4E03D}" destId="{4FC461A0-5A6E-4577-8232-E751BD0191F0}" srcOrd="2" destOrd="0" presId="urn:microsoft.com/office/officeart/2016/7/layout/VerticalSolidActionList"/>
    <dgm:cxn modelId="{96823175-1AFB-4CC0-A2FD-25F34D7C7170}" type="presParOf" srcId="{4FC461A0-5A6E-4577-8232-E751BD0191F0}" destId="{FD86F205-6822-48A1-ACD6-BC062FE9F935}" srcOrd="0" destOrd="0" presId="urn:microsoft.com/office/officeart/2016/7/layout/VerticalSolidActionList"/>
    <dgm:cxn modelId="{486A74BF-510D-4EA5-8FB5-2E078B12AAEA}" type="presParOf" srcId="{4FC461A0-5A6E-4577-8232-E751BD0191F0}" destId="{7733A888-23ED-4D30-A68C-F72B4AFE6ED0}" srcOrd="1" destOrd="0" presId="urn:microsoft.com/office/officeart/2016/7/layout/VerticalSolidActionList"/>
    <dgm:cxn modelId="{A262FACC-A19C-4563-9557-A78518131AFC}" type="presParOf" srcId="{A59CFE24-17E6-438C-997D-351778C4E03D}" destId="{E9E25F41-DF2F-4D7C-8D6B-59A5C1987640}" srcOrd="3" destOrd="0" presId="urn:microsoft.com/office/officeart/2016/7/layout/VerticalSolidActionList"/>
    <dgm:cxn modelId="{44B261E9-9C72-49B8-863A-01CCF2F64F49}" type="presParOf" srcId="{A59CFE24-17E6-438C-997D-351778C4E03D}" destId="{F9E581AD-5C99-4D2F-9F26-23D256209576}" srcOrd="4" destOrd="0" presId="urn:microsoft.com/office/officeart/2016/7/layout/VerticalSolidActionList"/>
    <dgm:cxn modelId="{C4984ABD-BE9A-4061-8F8F-F3A51E12A354}" type="presParOf" srcId="{F9E581AD-5C99-4D2F-9F26-23D256209576}" destId="{D82B9CED-1BF8-411B-973D-D5C76A2D6B95}" srcOrd="0" destOrd="0" presId="urn:microsoft.com/office/officeart/2016/7/layout/VerticalSolidActionList"/>
    <dgm:cxn modelId="{BAA834CA-A8AF-449D-95D4-9238371E8F09}" type="presParOf" srcId="{F9E581AD-5C99-4D2F-9F26-23D256209576}" destId="{0EBF3CDC-AD26-47C8-8885-B54F462976DC}" srcOrd="1" destOrd="0" presId="urn:microsoft.com/office/officeart/2016/7/layout/VerticalSolidActionList"/>
    <dgm:cxn modelId="{A4952DB2-0A4A-445D-BEB9-11CEA9CE6640}" type="presParOf" srcId="{A59CFE24-17E6-438C-997D-351778C4E03D}" destId="{3A2AC998-4A30-42EF-A823-702F88006F66}" srcOrd="5" destOrd="0" presId="urn:microsoft.com/office/officeart/2016/7/layout/VerticalSolidActionList"/>
    <dgm:cxn modelId="{3EFC63CD-3F95-4596-AD98-4E08FD138FF9}" type="presParOf" srcId="{A59CFE24-17E6-438C-997D-351778C4E03D}" destId="{0D4CE30E-E28F-48BB-AB90-6AD51841A477}" srcOrd="6" destOrd="0" presId="urn:microsoft.com/office/officeart/2016/7/layout/VerticalSolidActionList"/>
    <dgm:cxn modelId="{EBE5C5EC-26FD-4FC2-91B3-710EEA386D8C}" type="presParOf" srcId="{0D4CE30E-E28F-48BB-AB90-6AD51841A477}" destId="{C2168281-52EA-4113-953A-1D206B9AFC89}" srcOrd="0" destOrd="0" presId="urn:microsoft.com/office/officeart/2016/7/layout/VerticalSolidActionList"/>
    <dgm:cxn modelId="{174BF81F-ADEB-44B6-8FFB-90146C10E76F}" type="presParOf" srcId="{0D4CE30E-E28F-48BB-AB90-6AD51841A477}" destId="{AA5BD149-4CEB-4972-BB50-E84B66FE2987}" srcOrd="1" destOrd="0" presId="urn:microsoft.com/office/officeart/2016/7/layout/VerticalSolidActionList"/>
    <dgm:cxn modelId="{4AD8F1C2-F47B-438A-8BFA-596FF1BBE648}" type="presParOf" srcId="{A59CFE24-17E6-438C-997D-351778C4E03D}" destId="{69FE1F60-117C-4EFA-9A82-C9C247E6C1E3}" srcOrd="7" destOrd="0" presId="urn:microsoft.com/office/officeart/2016/7/layout/VerticalSolidActionList"/>
    <dgm:cxn modelId="{5CC09FBC-B0FD-4A28-8EAD-FAE547833093}" type="presParOf" srcId="{A59CFE24-17E6-438C-997D-351778C4E03D}" destId="{7F26AC15-A079-4B09-9AC4-8657CC9C69A5}" srcOrd="8" destOrd="0" presId="urn:microsoft.com/office/officeart/2016/7/layout/VerticalSolidActionList"/>
    <dgm:cxn modelId="{B013650B-82CB-476E-8C79-F3C84D9E8D96}" type="presParOf" srcId="{7F26AC15-A079-4B09-9AC4-8657CC9C69A5}" destId="{B7CD9E1C-B28D-47C7-AEAD-37209D2115A1}" srcOrd="0" destOrd="0" presId="urn:microsoft.com/office/officeart/2016/7/layout/VerticalSolidActionList"/>
    <dgm:cxn modelId="{2A997CB5-4731-4E7D-9CCA-819C5A43B0B3}" type="presParOf" srcId="{7F26AC15-A079-4B09-9AC4-8657CC9C69A5}" destId="{B83945FD-F514-42DB-8AC3-5E77485D7171}" srcOrd="1" destOrd="0" presId="urn:microsoft.com/office/officeart/2016/7/layout/VerticalSolidAc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75A8799-6636-4F65-84A4-AC0CDBC1D267}"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AA4D6FE8-A8FA-45F8-937C-706FFBC7BD92}">
      <dgm:prSet/>
      <dgm:spPr/>
      <dgm:t>
        <a:bodyPr/>
        <a:lstStyle/>
        <a:p>
          <a:r>
            <a:rPr lang="en-US" b="1"/>
            <a:t>1</a:t>
          </a:r>
          <a:r>
            <a:rPr lang="en-US"/>
            <a:t>. 0 &lt;= X &lt;= 100</a:t>
          </a:r>
        </a:p>
      </dgm:t>
    </dgm:pt>
    <dgm:pt modelId="{911AC0BF-B2E3-468A-BAA3-F7182520ABAE}" type="parTrans" cxnId="{5E485040-0408-4618-98C0-57B577ECB0E1}">
      <dgm:prSet/>
      <dgm:spPr/>
      <dgm:t>
        <a:bodyPr/>
        <a:lstStyle/>
        <a:p>
          <a:endParaRPr lang="en-US"/>
        </a:p>
      </dgm:t>
    </dgm:pt>
    <dgm:pt modelId="{417809B4-B13F-420A-BCFD-0C84DF2AD178}" type="sibTrans" cxnId="{5E485040-0408-4618-98C0-57B577ECB0E1}">
      <dgm:prSet/>
      <dgm:spPr/>
      <dgm:t>
        <a:bodyPr/>
        <a:lstStyle/>
        <a:p>
          <a:endParaRPr lang="en-US"/>
        </a:p>
      </dgm:t>
    </dgm:pt>
    <dgm:pt modelId="{87CB46EF-DEDC-4407-BC06-F70F4C69BF60}">
      <dgm:prSet/>
      <dgm:spPr/>
      <dgm:t>
        <a:bodyPr/>
        <a:lstStyle/>
        <a:p>
          <a:r>
            <a:rPr lang="en-US" b="1"/>
            <a:t>2</a:t>
          </a:r>
          <a:r>
            <a:rPr lang="en-US"/>
            <a:t>. “one through six owners of the car ”</a:t>
          </a:r>
        </a:p>
      </dgm:t>
    </dgm:pt>
    <dgm:pt modelId="{090586D9-5F4F-4D8F-A2EF-68E0A8B22195}" type="parTrans" cxnId="{8EB2FD26-EF36-4B97-AD80-1AECFC28CF49}">
      <dgm:prSet/>
      <dgm:spPr/>
      <dgm:t>
        <a:bodyPr/>
        <a:lstStyle/>
        <a:p>
          <a:endParaRPr lang="en-US"/>
        </a:p>
      </dgm:t>
    </dgm:pt>
    <dgm:pt modelId="{D7FA6CC6-7D53-4BB4-91D3-A039A323FD14}" type="sibTrans" cxnId="{8EB2FD26-EF36-4B97-AD80-1AECFC28CF49}">
      <dgm:prSet/>
      <dgm:spPr/>
      <dgm:t>
        <a:bodyPr/>
        <a:lstStyle/>
        <a:p>
          <a:endParaRPr lang="en-US"/>
        </a:p>
      </dgm:t>
    </dgm:pt>
    <dgm:pt modelId="{AC6E9EA8-E766-4699-BCFA-3936425C0348}">
      <dgm:prSet/>
      <dgm:spPr/>
      <dgm:t>
        <a:bodyPr/>
        <a:lstStyle/>
        <a:p>
          <a:r>
            <a:rPr lang="en-US" b="1"/>
            <a:t>3</a:t>
          </a:r>
          <a:r>
            <a:rPr lang="en-US"/>
            <a:t>. Type of a vehicle must be bus, truck, taxi or car</a:t>
          </a:r>
        </a:p>
      </dgm:t>
    </dgm:pt>
    <dgm:pt modelId="{FA96B8B5-0495-4760-8624-D74F95791004}" type="parTrans" cxnId="{71A8C295-A703-42BC-BADA-423882E20DA3}">
      <dgm:prSet/>
      <dgm:spPr/>
      <dgm:t>
        <a:bodyPr/>
        <a:lstStyle/>
        <a:p>
          <a:endParaRPr lang="en-US"/>
        </a:p>
      </dgm:t>
    </dgm:pt>
    <dgm:pt modelId="{D2695392-E7DF-4F4B-936E-3045EA5B8321}" type="sibTrans" cxnId="{71A8C295-A703-42BC-BADA-423882E20DA3}">
      <dgm:prSet/>
      <dgm:spPr/>
      <dgm:t>
        <a:bodyPr/>
        <a:lstStyle/>
        <a:p>
          <a:endParaRPr lang="en-US"/>
        </a:p>
      </dgm:t>
    </dgm:pt>
    <dgm:pt modelId="{B988E88E-8B26-4B6C-B112-168B6C837FF8}">
      <dgm:prSet/>
      <dgm:spPr/>
      <dgm:t>
        <a:bodyPr/>
        <a:lstStyle/>
        <a:p>
          <a:r>
            <a:rPr lang="en-US" b="1"/>
            <a:t>4</a:t>
          </a:r>
          <a:r>
            <a:rPr lang="en-US"/>
            <a:t>. The first character of an identifier must be a letter</a:t>
          </a:r>
        </a:p>
      </dgm:t>
    </dgm:pt>
    <dgm:pt modelId="{A36E2402-C8BC-4A5F-B028-D28D4A64549B}" type="parTrans" cxnId="{35615FB8-5756-4133-99EC-C97B0E59D5CB}">
      <dgm:prSet/>
      <dgm:spPr/>
      <dgm:t>
        <a:bodyPr/>
        <a:lstStyle/>
        <a:p>
          <a:endParaRPr lang="en-US"/>
        </a:p>
      </dgm:t>
    </dgm:pt>
    <dgm:pt modelId="{B46215C5-4B3A-4356-9AE2-0F9461BEB8CA}" type="sibTrans" cxnId="{35615FB8-5756-4133-99EC-C97B0E59D5CB}">
      <dgm:prSet/>
      <dgm:spPr/>
      <dgm:t>
        <a:bodyPr/>
        <a:lstStyle/>
        <a:p>
          <a:endParaRPr lang="en-US"/>
        </a:p>
      </dgm:t>
    </dgm:pt>
    <dgm:pt modelId="{BC12D12F-F18B-446C-BB22-A4C098362A27}" type="pres">
      <dgm:prSet presAssocID="{D75A8799-6636-4F65-84A4-AC0CDBC1D267}" presName="linear" presStyleCnt="0">
        <dgm:presLayoutVars>
          <dgm:animLvl val="lvl"/>
          <dgm:resizeHandles val="exact"/>
        </dgm:presLayoutVars>
      </dgm:prSet>
      <dgm:spPr/>
    </dgm:pt>
    <dgm:pt modelId="{321A3352-8B0C-48CD-91FF-BA4CF2043BD7}" type="pres">
      <dgm:prSet presAssocID="{AA4D6FE8-A8FA-45F8-937C-706FFBC7BD92}" presName="parentText" presStyleLbl="node1" presStyleIdx="0" presStyleCnt="4">
        <dgm:presLayoutVars>
          <dgm:chMax val="0"/>
          <dgm:bulletEnabled val="1"/>
        </dgm:presLayoutVars>
      </dgm:prSet>
      <dgm:spPr/>
    </dgm:pt>
    <dgm:pt modelId="{04F43EE3-73E9-4272-8D18-2F17B23C4D8C}" type="pres">
      <dgm:prSet presAssocID="{417809B4-B13F-420A-BCFD-0C84DF2AD178}" presName="spacer" presStyleCnt="0"/>
      <dgm:spPr/>
    </dgm:pt>
    <dgm:pt modelId="{9E552E76-7DE0-425F-958A-DD3E5C63A279}" type="pres">
      <dgm:prSet presAssocID="{87CB46EF-DEDC-4407-BC06-F70F4C69BF60}" presName="parentText" presStyleLbl="node1" presStyleIdx="1" presStyleCnt="4">
        <dgm:presLayoutVars>
          <dgm:chMax val="0"/>
          <dgm:bulletEnabled val="1"/>
        </dgm:presLayoutVars>
      </dgm:prSet>
      <dgm:spPr/>
    </dgm:pt>
    <dgm:pt modelId="{EC8366D9-4907-4885-BCF4-C2CC903A1950}" type="pres">
      <dgm:prSet presAssocID="{D7FA6CC6-7D53-4BB4-91D3-A039A323FD14}" presName="spacer" presStyleCnt="0"/>
      <dgm:spPr/>
    </dgm:pt>
    <dgm:pt modelId="{DA311F30-DACA-4774-919D-83559222DB1D}" type="pres">
      <dgm:prSet presAssocID="{AC6E9EA8-E766-4699-BCFA-3936425C0348}" presName="parentText" presStyleLbl="node1" presStyleIdx="2" presStyleCnt="4">
        <dgm:presLayoutVars>
          <dgm:chMax val="0"/>
          <dgm:bulletEnabled val="1"/>
        </dgm:presLayoutVars>
      </dgm:prSet>
      <dgm:spPr/>
    </dgm:pt>
    <dgm:pt modelId="{66AB4767-ECF8-47E2-8296-86DD4BA94074}" type="pres">
      <dgm:prSet presAssocID="{D2695392-E7DF-4F4B-936E-3045EA5B8321}" presName="spacer" presStyleCnt="0"/>
      <dgm:spPr/>
    </dgm:pt>
    <dgm:pt modelId="{84538EB3-7DC5-478D-8215-7AA7519D3096}" type="pres">
      <dgm:prSet presAssocID="{B988E88E-8B26-4B6C-B112-168B6C837FF8}" presName="parentText" presStyleLbl="node1" presStyleIdx="3" presStyleCnt="4">
        <dgm:presLayoutVars>
          <dgm:chMax val="0"/>
          <dgm:bulletEnabled val="1"/>
        </dgm:presLayoutVars>
      </dgm:prSet>
      <dgm:spPr/>
    </dgm:pt>
  </dgm:ptLst>
  <dgm:cxnLst>
    <dgm:cxn modelId="{8EB2FD26-EF36-4B97-AD80-1AECFC28CF49}" srcId="{D75A8799-6636-4F65-84A4-AC0CDBC1D267}" destId="{87CB46EF-DEDC-4407-BC06-F70F4C69BF60}" srcOrd="1" destOrd="0" parTransId="{090586D9-5F4F-4D8F-A2EF-68E0A8B22195}" sibTransId="{D7FA6CC6-7D53-4BB4-91D3-A039A323FD14}"/>
    <dgm:cxn modelId="{73E49729-3071-42BA-9F48-51341774B6A4}" type="presOf" srcId="{87CB46EF-DEDC-4407-BC06-F70F4C69BF60}" destId="{9E552E76-7DE0-425F-958A-DD3E5C63A279}" srcOrd="0" destOrd="0" presId="urn:microsoft.com/office/officeart/2005/8/layout/vList2"/>
    <dgm:cxn modelId="{5E485040-0408-4618-98C0-57B577ECB0E1}" srcId="{D75A8799-6636-4F65-84A4-AC0CDBC1D267}" destId="{AA4D6FE8-A8FA-45F8-937C-706FFBC7BD92}" srcOrd="0" destOrd="0" parTransId="{911AC0BF-B2E3-468A-BAA3-F7182520ABAE}" sibTransId="{417809B4-B13F-420A-BCFD-0C84DF2AD178}"/>
    <dgm:cxn modelId="{FF33568E-0326-4C62-AEFB-34CAEDCF0327}" type="presOf" srcId="{AA4D6FE8-A8FA-45F8-937C-706FFBC7BD92}" destId="{321A3352-8B0C-48CD-91FF-BA4CF2043BD7}" srcOrd="0" destOrd="0" presId="urn:microsoft.com/office/officeart/2005/8/layout/vList2"/>
    <dgm:cxn modelId="{67702F93-2604-49CE-98C9-4E7890514F72}" type="presOf" srcId="{D75A8799-6636-4F65-84A4-AC0CDBC1D267}" destId="{BC12D12F-F18B-446C-BB22-A4C098362A27}" srcOrd="0" destOrd="0" presId="urn:microsoft.com/office/officeart/2005/8/layout/vList2"/>
    <dgm:cxn modelId="{71A8C295-A703-42BC-BADA-423882E20DA3}" srcId="{D75A8799-6636-4F65-84A4-AC0CDBC1D267}" destId="{AC6E9EA8-E766-4699-BCFA-3936425C0348}" srcOrd="2" destOrd="0" parTransId="{FA96B8B5-0495-4760-8624-D74F95791004}" sibTransId="{D2695392-E7DF-4F4B-936E-3045EA5B8321}"/>
    <dgm:cxn modelId="{35615FB8-5756-4133-99EC-C97B0E59D5CB}" srcId="{D75A8799-6636-4F65-84A4-AC0CDBC1D267}" destId="{B988E88E-8B26-4B6C-B112-168B6C837FF8}" srcOrd="3" destOrd="0" parTransId="{A36E2402-C8BC-4A5F-B028-D28D4A64549B}" sibTransId="{B46215C5-4B3A-4356-9AE2-0F9461BEB8CA}"/>
    <dgm:cxn modelId="{67748AE2-3A74-442D-9FF1-AA083D67AFB0}" type="presOf" srcId="{B988E88E-8B26-4B6C-B112-168B6C837FF8}" destId="{84538EB3-7DC5-478D-8215-7AA7519D3096}" srcOrd="0" destOrd="0" presId="urn:microsoft.com/office/officeart/2005/8/layout/vList2"/>
    <dgm:cxn modelId="{EA1472F7-222A-4CBE-A1A3-7EC86F467580}" type="presOf" srcId="{AC6E9EA8-E766-4699-BCFA-3936425C0348}" destId="{DA311F30-DACA-4774-919D-83559222DB1D}" srcOrd="0" destOrd="0" presId="urn:microsoft.com/office/officeart/2005/8/layout/vList2"/>
    <dgm:cxn modelId="{62512DEA-DEB5-4302-8AEB-064098011E33}" type="presParOf" srcId="{BC12D12F-F18B-446C-BB22-A4C098362A27}" destId="{321A3352-8B0C-48CD-91FF-BA4CF2043BD7}" srcOrd="0" destOrd="0" presId="urn:microsoft.com/office/officeart/2005/8/layout/vList2"/>
    <dgm:cxn modelId="{AA2632F0-2656-4490-B6B6-824FF63FF918}" type="presParOf" srcId="{BC12D12F-F18B-446C-BB22-A4C098362A27}" destId="{04F43EE3-73E9-4272-8D18-2F17B23C4D8C}" srcOrd="1" destOrd="0" presId="urn:microsoft.com/office/officeart/2005/8/layout/vList2"/>
    <dgm:cxn modelId="{EA1401DD-3D5C-4D12-9479-CE4B9E3C8662}" type="presParOf" srcId="{BC12D12F-F18B-446C-BB22-A4C098362A27}" destId="{9E552E76-7DE0-425F-958A-DD3E5C63A279}" srcOrd="2" destOrd="0" presId="urn:microsoft.com/office/officeart/2005/8/layout/vList2"/>
    <dgm:cxn modelId="{71DC490C-E44E-4358-934F-AA0D5FA1E61D}" type="presParOf" srcId="{BC12D12F-F18B-446C-BB22-A4C098362A27}" destId="{EC8366D9-4907-4885-BCF4-C2CC903A1950}" srcOrd="3" destOrd="0" presId="urn:microsoft.com/office/officeart/2005/8/layout/vList2"/>
    <dgm:cxn modelId="{3AB42D39-C7B4-4E7C-A2A9-8076B1A61B65}" type="presParOf" srcId="{BC12D12F-F18B-446C-BB22-A4C098362A27}" destId="{DA311F30-DACA-4774-919D-83559222DB1D}" srcOrd="4" destOrd="0" presId="urn:microsoft.com/office/officeart/2005/8/layout/vList2"/>
    <dgm:cxn modelId="{F380796A-99B4-42B8-A7FD-FAECD4429457}" type="presParOf" srcId="{BC12D12F-F18B-446C-BB22-A4C098362A27}" destId="{66AB4767-ECF8-47E2-8296-86DD4BA94074}" srcOrd="5" destOrd="0" presId="urn:microsoft.com/office/officeart/2005/8/layout/vList2"/>
    <dgm:cxn modelId="{BD970F7B-8FFB-4679-AB4F-E8D8DC0BF496}" type="presParOf" srcId="{BC12D12F-F18B-446C-BB22-A4C098362A27}" destId="{84538EB3-7DC5-478D-8215-7AA7519D3096}"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13E126D-17AC-41A5-B9E7-0F1310CFDBBB}"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AE478494-BCC2-4E04-ABC7-60398F5E946D}">
      <dgm:prSet/>
      <dgm:spPr/>
      <dgm:t>
        <a:bodyPr/>
        <a:lstStyle/>
        <a:p>
          <a:r>
            <a:rPr lang="en-US"/>
            <a:t>A small number of test cases are needed to adequately cover a large input domain</a:t>
          </a:r>
        </a:p>
      </dgm:t>
    </dgm:pt>
    <dgm:pt modelId="{C325F3D0-C864-4102-A7D3-2B95F1231154}" type="parTrans" cxnId="{1C8D7911-18CC-4CFD-8E18-4CE33922566D}">
      <dgm:prSet/>
      <dgm:spPr/>
      <dgm:t>
        <a:bodyPr/>
        <a:lstStyle/>
        <a:p>
          <a:endParaRPr lang="en-US"/>
        </a:p>
      </dgm:t>
    </dgm:pt>
    <dgm:pt modelId="{67F4F88B-083E-490F-A048-11E019CA2203}" type="sibTrans" cxnId="{1C8D7911-18CC-4CFD-8E18-4CE33922566D}">
      <dgm:prSet/>
      <dgm:spPr/>
      <dgm:t>
        <a:bodyPr/>
        <a:lstStyle/>
        <a:p>
          <a:endParaRPr lang="en-US"/>
        </a:p>
      </dgm:t>
    </dgm:pt>
    <dgm:pt modelId="{D671464E-6599-4957-8A87-591BB22F18D4}">
      <dgm:prSet/>
      <dgm:spPr/>
      <dgm:t>
        <a:bodyPr/>
        <a:lstStyle/>
        <a:p>
          <a:r>
            <a:rPr lang="en-US"/>
            <a:t>One gets a better idea about the input domain being covered with the selected test cases</a:t>
          </a:r>
        </a:p>
      </dgm:t>
    </dgm:pt>
    <dgm:pt modelId="{D7A4EBE1-6E54-460B-A211-DDC68072F49B}" type="parTrans" cxnId="{54CE8588-949B-4BDF-8A0B-1EDA6CAB24C4}">
      <dgm:prSet/>
      <dgm:spPr/>
      <dgm:t>
        <a:bodyPr/>
        <a:lstStyle/>
        <a:p>
          <a:endParaRPr lang="en-US"/>
        </a:p>
      </dgm:t>
    </dgm:pt>
    <dgm:pt modelId="{60685B58-C02D-461D-A4F0-6B37A2F6ED08}" type="sibTrans" cxnId="{54CE8588-949B-4BDF-8A0B-1EDA6CAB24C4}">
      <dgm:prSet/>
      <dgm:spPr/>
      <dgm:t>
        <a:bodyPr/>
        <a:lstStyle/>
        <a:p>
          <a:endParaRPr lang="en-US"/>
        </a:p>
      </dgm:t>
    </dgm:pt>
    <dgm:pt modelId="{87D9B83B-FFE1-4AF3-9699-CAE2C9D89651}">
      <dgm:prSet/>
      <dgm:spPr/>
      <dgm:t>
        <a:bodyPr/>
        <a:lstStyle/>
        <a:p>
          <a:r>
            <a:rPr lang="en-US"/>
            <a:t>The probability of uncovering defects with the selected test cases based on equivalence class partitioning is higher than that with a randomly chosen test suite of the same size</a:t>
          </a:r>
        </a:p>
      </dgm:t>
    </dgm:pt>
    <dgm:pt modelId="{5C8EA7EB-A42C-40E8-B700-209A4654C217}" type="parTrans" cxnId="{5B65F274-ADAE-4CF7-B46B-2E6256536929}">
      <dgm:prSet/>
      <dgm:spPr/>
      <dgm:t>
        <a:bodyPr/>
        <a:lstStyle/>
        <a:p>
          <a:endParaRPr lang="en-US"/>
        </a:p>
      </dgm:t>
    </dgm:pt>
    <dgm:pt modelId="{16E4AC09-DD21-417C-96B7-6893C0BB7D04}" type="sibTrans" cxnId="{5B65F274-ADAE-4CF7-B46B-2E6256536929}">
      <dgm:prSet/>
      <dgm:spPr/>
      <dgm:t>
        <a:bodyPr/>
        <a:lstStyle/>
        <a:p>
          <a:endParaRPr lang="en-US"/>
        </a:p>
      </dgm:t>
    </dgm:pt>
    <dgm:pt modelId="{6A5F0B7B-7D4A-4429-A946-188273EDE035}">
      <dgm:prSet/>
      <dgm:spPr/>
      <dgm:t>
        <a:bodyPr/>
        <a:lstStyle/>
        <a:p>
          <a:r>
            <a:rPr lang="en-US"/>
            <a:t>The equivalence class partitioning approach is not restricted to input conditions alone – the technique may also be used for output domains</a:t>
          </a:r>
        </a:p>
      </dgm:t>
    </dgm:pt>
    <dgm:pt modelId="{6CEF14A4-7DA7-4A08-8969-A9CF36910C97}" type="parTrans" cxnId="{9CF6F730-5954-4370-AD16-83DCFD38978B}">
      <dgm:prSet/>
      <dgm:spPr/>
      <dgm:t>
        <a:bodyPr/>
        <a:lstStyle/>
        <a:p>
          <a:endParaRPr lang="en-US"/>
        </a:p>
      </dgm:t>
    </dgm:pt>
    <dgm:pt modelId="{569DBC53-82FC-4795-9FD1-BF6D926D6731}" type="sibTrans" cxnId="{9CF6F730-5954-4370-AD16-83DCFD38978B}">
      <dgm:prSet/>
      <dgm:spPr/>
      <dgm:t>
        <a:bodyPr/>
        <a:lstStyle/>
        <a:p>
          <a:endParaRPr lang="en-US"/>
        </a:p>
      </dgm:t>
    </dgm:pt>
    <dgm:pt modelId="{5E86EB06-5A90-4946-95FA-78A95C10B3D2}" type="pres">
      <dgm:prSet presAssocID="{413E126D-17AC-41A5-B9E7-0F1310CFDBBB}" presName="linear" presStyleCnt="0">
        <dgm:presLayoutVars>
          <dgm:animLvl val="lvl"/>
          <dgm:resizeHandles val="exact"/>
        </dgm:presLayoutVars>
      </dgm:prSet>
      <dgm:spPr/>
    </dgm:pt>
    <dgm:pt modelId="{D2EFAB0F-7BE7-4C86-A238-B49E8A9AEB5F}" type="pres">
      <dgm:prSet presAssocID="{AE478494-BCC2-4E04-ABC7-60398F5E946D}" presName="parentText" presStyleLbl="node1" presStyleIdx="0" presStyleCnt="4">
        <dgm:presLayoutVars>
          <dgm:chMax val="0"/>
          <dgm:bulletEnabled val="1"/>
        </dgm:presLayoutVars>
      </dgm:prSet>
      <dgm:spPr/>
    </dgm:pt>
    <dgm:pt modelId="{2818F389-BE64-42B0-8545-20FBF2D814EC}" type="pres">
      <dgm:prSet presAssocID="{67F4F88B-083E-490F-A048-11E019CA2203}" presName="spacer" presStyleCnt="0"/>
      <dgm:spPr/>
    </dgm:pt>
    <dgm:pt modelId="{7A6F975E-3979-4ACE-99FF-3F34DEC07B83}" type="pres">
      <dgm:prSet presAssocID="{D671464E-6599-4957-8A87-591BB22F18D4}" presName="parentText" presStyleLbl="node1" presStyleIdx="1" presStyleCnt="4">
        <dgm:presLayoutVars>
          <dgm:chMax val="0"/>
          <dgm:bulletEnabled val="1"/>
        </dgm:presLayoutVars>
      </dgm:prSet>
      <dgm:spPr/>
    </dgm:pt>
    <dgm:pt modelId="{389BBCAB-45F0-442B-B407-4EFD359A6003}" type="pres">
      <dgm:prSet presAssocID="{60685B58-C02D-461D-A4F0-6B37A2F6ED08}" presName="spacer" presStyleCnt="0"/>
      <dgm:spPr/>
    </dgm:pt>
    <dgm:pt modelId="{4EBD7DEB-9F92-4772-AB98-0ECBE7205660}" type="pres">
      <dgm:prSet presAssocID="{87D9B83B-FFE1-4AF3-9699-CAE2C9D89651}" presName="parentText" presStyleLbl="node1" presStyleIdx="2" presStyleCnt="4">
        <dgm:presLayoutVars>
          <dgm:chMax val="0"/>
          <dgm:bulletEnabled val="1"/>
        </dgm:presLayoutVars>
      </dgm:prSet>
      <dgm:spPr/>
    </dgm:pt>
    <dgm:pt modelId="{AAC94CE1-3F83-46DF-9F17-EB295A138CA6}" type="pres">
      <dgm:prSet presAssocID="{16E4AC09-DD21-417C-96B7-6893C0BB7D04}" presName="spacer" presStyleCnt="0"/>
      <dgm:spPr/>
    </dgm:pt>
    <dgm:pt modelId="{8CA88715-339E-4BD7-8542-CC52D4C41790}" type="pres">
      <dgm:prSet presAssocID="{6A5F0B7B-7D4A-4429-A946-188273EDE035}" presName="parentText" presStyleLbl="node1" presStyleIdx="3" presStyleCnt="4">
        <dgm:presLayoutVars>
          <dgm:chMax val="0"/>
          <dgm:bulletEnabled val="1"/>
        </dgm:presLayoutVars>
      </dgm:prSet>
      <dgm:spPr/>
    </dgm:pt>
  </dgm:ptLst>
  <dgm:cxnLst>
    <dgm:cxn modelId="{1C8D7911-18CC-4CFD-8E18-4CE33922566D}" srcId="{413E126D-17AC-41A5-B9E7-0F1310CFDBBB}" destId="{AE478494-BCC2-4E04-ABC7-60398F5E946D}" srcOrd="0" destOrd="0" parTransId="{C325F3D0-C864-4102-A7D3-2B95F1231154}" sibTransId="{67F4F88B-083E-490F-A048-11E019CA2203}"/>
    <dgm:cxn modelId="{9CF6F730-5954-4370-AD16-83DCFD38978B}" srcId="{413E126D-17AC-41A5-B9E7-0F1310CFDBBB}" destId="{6A5F0B7B-7D4A-4429-A946-188273EDE035}" srcOrd="3" destOrd="0" parTransId="{6CEF14A4-7DA7-4A08-8969-A9CF36910C97}" sibTransId="{569DBC53-82FC-4795-9FD1-BF6D926D6731}"/>
    <dgm:cxn modelId="{DB992E52-478B-436C-B7E8-BB540BA6BF5E}" type="presOf" srcId="{AE478494-BCC2-4E04-ABC7-60398F5E946D}" destId="{D2EFAB0F-7BE7-4C86-A238-B49E8A9AEB5F}" srcOrd="0" destOrd="0" presId="urn:microsoft.com/office/officeart/2005/8/layout/vList2"/>
    <dgm:cxn modelId="{5B65F274-ADAE-4CF7-B46B-2E6256536929}" srcId="{413E126D-17AC-41A5-B9E7-0F1310CFDBBB}" destId="{87D9B83B-FFE1-4AF3-9699-CAE2C9D89651}" srcOrd="2" destOrd="0" parTransId="{5C8EA7EB-A42C-40E8-B700-209A4654C217}" sibTransId="{16E4AC09-DD21-417C-96B7-6893C0BB7D04}"/>
    <dgm:cxn modelId="{331F0157-1949-4E36-BA53-92E51C69A45B}" type="presOf" srcId="{6A5F0B7B-7D4A-4429-A946-188273EDE035}" destId="{8CA88715-339E-4BD7-8542-CC52D4C41790}" srcOrd="0" destOrd="0" presId="urn:microsoft.com/office/officeart/2005/8/layout/vList2"/>
    <dgm:cxn modelId="{54CE8588-949B-4BDF-8A0B-1EDA6CAB24C4}" srcId="{413E126D-17AC-41A5-B9E7-0F1310CFDBBB}" destId="{D671464E-6599-4957-8A87-591BB22F18D4}" srcOrd="1" destOrd="0" parTransId="{D7A4EBE1-6E54-460B-A211-DDC68072F49B}" sibTransId="{60685B58-C02D-461D-A4F0-6B37A2F6ED08}"/>
    <dgm:cxn modelId="{0FA7DC8B-CCC6-47AB-9E82-A769B9AC3168}" type="presOf" srcId="{413E126D-17AC-41A5-B9E7-0F1310CFDBBB}" destId="{5E86EB06-5A90-4946-95FA-78A95C10B3D2}" srcOrd="0" destOrd="0" presId="urn:microsoft.com/office/officeart/2005/8/layout/vList2"/>
    <dgm:cxn modelId="{99D55395-9256-4E89-A7B2-2747280627D9}" type="presOf" srcId="{D671464E-6599-4957-8A87-591BB22F18D4}" destId="{7A6F975E-3979-4ACE-99FF-3F34DEC07B83}" srcOrd="0" destOrd="0" presId="urn:microsoft.com/office/officeart/2005/8/layout/vList2"/>
    <dgm:cxn modelId="{DE52CFD7-3044-428C-9EBC-EC0E972C02B0}" type="presOf" srcId="{87D9B83B-FFE1-4AF3-9699-CAE2C9D89651}" destId="{4EBD7DEB-9F92-4772-AB98-0ECBE7205660}" srcOrd="0" destOrd="0" presId="urn:microsoft.com/office/officeart/2005/8/layout/vList2"/>
    <dgm:cxn modelId="{17E81AF3-392D-48E5-970D-68D29C29F21C}" type="presParOf" srcId="{5E86EB06-5A90-4946-95FA-78A95C10B3D2}" destId="{D2EFAB0F-7BE7-4C86-A238-B49E8A9AEB5F}" srcOrd="0" destOrd="0" presId="urn:microsoft.com/office/officeart/2005/8/layout/vList2"/>
    <dgm:cxn modelId="{DE8519AE-5A8A-48FB-8E4C-A41D1F982E95}" type="presParOf" srcId="{5E86EB06-5A90-4946-95FA-78A95C10B3D2}" destId="{2818F389-BE64-42B0-8545-20FBF2D814EC}" srcOrd="1" destOrd="0" presId="urn:microsoft.com/office/officeart/2005/8/layout/vList2"/>
    <dgm:cxn modelId="{597803F5-C04D-4106-A975-87DE30228367}" type="presParOf" srcId="{5E86EB06-5A90-4946-95FA-78A95C10B3D2}" destId="{7A6F975E-3979-4ACE-99FF-3F34DEC07B83}" srcOrd="2" destOrd="0" presId="urn:microsoft.com/office/officeart/2005/8/layout/vList2"/>
    <dgm:cxn modelId="{4F227FE4-C792-455C-B15F-F53A80FDE6FB}" type="presParOf" srcId="{5E86EB06-5A90-4946-95FA-78A95C10B3D2}" destId="{389BBCAB-45F0-442B-B407-4EFD359A6003}" srcOrd="3" destOrd="0" presId="urn:microsoft.com/office/officeart/2005/8/layout/vList2"/>
    <dgm:cxn modelId="{0A3F6502-AB50-42FC-AB53-B9B51B8CAE41}" type="presParOf" srcId="{5E86EB06-5A90-4946-95FA-78A95C10B3D2}" destId="{4EBD7DEB-9F92-4772-AB98-0ECBE7205660}" srcOrd="4" destOrd="0" presId="urn:microsoft.com/office/officeart/2005/8/layout/vList2"/>
    <dgm:cxn modelId="{1D467975-75F6-47DF-A545-49E639CF7346}" type="presParOf" srcId="{5E86EB06-5A90-4946-95FA-78A95C10B3D2}" destId="{AAC94CE1-3F83-46DF-9F17-EB295A138CA6}" srcOrd="5" destOrd="0" presId="urn:microsoft.com/office/officeart/2005/8/layout/vList2"/>
    <dgm:cxn modelId="{B7C35B00-C0A8-4514-8E66-73676F64D4CC}" type="presParOf" srcId="{5E86EB06-5A90-4946-95FA-78A95C10B3D2}" destId="{8CA88715-339E-4BD7-8542-CC52D4C41790}"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E92ADF-D9B4-4505-88A3-2FFBA012B44B}">
      <dsp:nvSpPr>
        <dsp:cNvPr id="0" name=""/>
        <dsp:cNvSpPr/>
      </dsp:nvSpPr>
      <dsp:spPr>
        <a:xfrm>
          <a:off x="0" y="675"/>
          <a:ext cx="6900512"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9E2C45A-33BB-490D-8506-90AAF95D5A99}">
      <dsp:nvSpPr>
        <dsp:cNvPr id="0" name=""/>
        <dsp:cNvSpPr/>
      </dsp:nvSpPr>
      <dsp:spPr>
        <a:xfrm>
          <a:off x="0" y="675"/>
          <a:ext cx="6900512" cy="11069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0020" tIns="160020" rIns="160020" bIns="160020" numCol="1" spcCol="1270" anchor="t" anchorCtr="0">
          <a:noAutofit/>
        </a:bodyPr>
        <a:lstStyle/>
        <a:p>
          <a:pPr marL="0" lvl="0" indent="0" algn="l" defTabSz="1866900">
            <a:lnSpc>
              <a:spcPct val="90000"/>
            </a:lnSpc>
            <a:spcBef>
              <a:spcPct val="0"/>
            </a:spcBef>
            <a:spcAft>
              <a:spcPct val="35000"/>
            </a:spcAft>
            <a:buNone/>
          </a:pPr>
          <a:r>
            <a:rPr lang="en-US" sz="4200" b="1" kern="1200"/>
            <a:t>Functional Testing</a:t>
          </a:r>
          <a:endParaRPr lang="en-US" sz="4200" kern="1200"/>
        </a:p>
      </dsp:txBody>
      <dsp:txXfrm>
        <a:off x="0" y="675"/>
        <a:ext cx="6900512" cy="1106957"/>
      </dsp:txXfrm>
    </dsp:sp>
    <dsp:sp modelId="{97CBF805-0548-4B49-9E87-ED8F6B399F26}">
      <dsp:nvSpPr>
        <dsp:cNvPr id="0" name=""/>
        <dsp:cNvSpPr/>
      </dsp:nvSpPr>
      <dsp:spPr>
        <a:xfrm>
          <a:off x="0" y="1107633"/>
          <a:ext cx="6900512"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75E0B7C-0413-43FB-9A50-71DDF466BDD5}">
      <dsp:nvSpPr>
        <dsp:cNvPr id="0" name=""/>
        <dsp:cNvSpPr/>
      </dsp:nvSpPr>
      <dsp:spPr>
        <a:xfrm>
          <a:off x="0" y="1107633"/>
          <a:ext cx="6900512" cy="11069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0020" tIns="160020" rIns="160020" bIns="160020" numCol="1" spcCol="1270" anchor="t" anchorCtr="0">
          <a:noAutofit/>
        </a:bodyPr>
        <a:lstStyle/>
        <a:p>
          <a:pPr marL="0" lvl="0" indent="0" algn="l" defTabSz="1866900">
            <a:lnSpc>
              <a:spcPct val="90000"/>
            </a:lnSpc>
            <a:spcBef>
              <a:spcPct val="0"/>
            </a:spcBef>
            <a:spcAft>
              <a:spcPct val="35000"/>
            </a:spcAft>
            <a:buNone/>
          </a:pPr>
          <a:r>
            <a:rPr lang="en-US" sz="4200" kern="1200"/>
            <a:t>Boundary Testing </a:t>
          </a:r>
        </a:p>
      </dsp:txBody>
      <dsp:txXfrm>
        <a:off x="0" y="1107633"/>
        <a:ext cx="6900512" cy="1106957"/>
      </dsp:txXfrm>
    </dsp:sp>
    <dsp:sp modelId="{50BA78A5-8FA4-44DD-A455-89322823F036}">
      <dsp:nvSpPr>
        <dsp:cNvPr id="0" name=""/>
        <dsp:cNvSpPr/>
      </dsp:nvSpPr>
      <dsp:spPr>
        <a:xfrm>
          <a:off x="0" y="2214591"/>
          <a:ext cx="6900512"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EB29194-77E3-480C-9BD7-7DD4340E7C9F}">
      <dsp:nvSpPr>
        <dsp:cNvPr id="0" name=""/>
        <dsp:cNvSpPr/>
      </dsp:nvSpPr>
      <dsp:spPr>
        <a:xfrm>
          <a:off x="0" y="2214591"/>
          <a:ext cx="6900512" cy="11069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0020" tIns="160020" rIns="160020" bIns="160020" numCol="1" spcCol="1270" anchor="t" anchorCtr="0">
          <a:noAutofit/>
        </a:bodyPr>
        <a:lstStyle/>
        <a:p>
          <a:pPr marL="0" lvl="0" indent="0" algn="l" defTabSz="1866900">
            <a:lnSpc>
              <a:spcPct val="90000"/>
            </a:lnSpc>
            <a:spcBef>
              <a:spcPct val="0"/>
            </a:spcBef>
            <a:spcAft>
              <a:spcPct val="35000"/>
            </a:spcAft>
            <a:buNone/>
          </a:pPr>
          <a:r>
            <a:rPr lang="en-US" sz="4200" kern="1200"/>
            <a:t>Equivalence Class Testing</a:t>
          </a:r>
        </a:p>
      </dsp:txBody>
      <dsp:txXfrm>
        <a:off x="0" y="2214591"/>
        <a:ext cx="6900512" cy="1106957"/>
      </dsp:txXfrm>
    </dsp:sp>
    <dsp:sp modelId="{A9355ED2-C20C-4CD2-A3CE-8592040ED976}">
      <dsp:nvSpPr>
        <dsp:cNvPr id="0" name=""/>
        <dsp:cNvSpPr/>
      </dsp:nvSpPr>
      <dsp:spPr>
        <a:xfrm>
          <a:off x="0" y="3321549"/>
          <a:ext cx="6900512" cy="0"/>
        </a:xfrm>
        <a:prstGeom prst="lin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4F871EA-8966-4043-8EDF-F35E3858FB0D}">
      <dsp:nvSpPr>
        <dsp:cNvPr id="0" name=""/>
        <dsp:cNvSpPr/>
      </dsp:nvSpPr>
      <dsp:spPr>
        <a:xfrm>
          <a:off x="0" y="3321549"/>
          <a:ext cx="6900512" cy="11069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0020" tIns="160020" rIns="160020" bIns="160020" numCol="1" spcCol="1270" anchor="t" anchorCtr="0">
          <a:noAutofit/>
        </a:bodyPr>
        <a:lstStyle/>
        <a:p>
          <a:pPr marL="0" lvl="0" indent="0" algn="l" defTabSz="1866900">
            <a:lnSpc>
              <a:spcPct val="90000"/>
            </a:lnSpc>
            <a:spcBef>
              <a:spcPct val="0"/>
            </a:spcBef>
            <a:spcAft>
              <a:spcPct val="35000"/>
            </a:spcAft>
            <a:buNone/>
          </a:pPr>
          <a:r>
            <a:rPr lang="en-US" sz="4200" kern="1200"/>
            <a:t>Decision Table – Based Testing</a:t>
          </a:r>
        </a:p>
      </dsp:txBody>
      <dsp:txXfrm>
        <a:off x="0" y="3321549"/>
        <a:ext cx="6900512" cy="1106957"/>
      </dsp:txXfrm>
    </dsp:sp>
    <dsp:sp modelId="{E6E98197-FC65-42BE-9284-3DE1AEB6B107}">
      <dsp:nvSpPr>
        <dsp:cNvPr id="0" name=""/>
        <dsp:cNvSpPr/>
      </dsp:nvSpPr>
      <dsp:spPr>
        <a:xfrm>
          <a:off x="0" y="4428507"/>
          <a:ext cx="6900512" cy="0"/>
        </a:xfrm>
        <a:prstGeom prst="line">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A4B5307-DAE0-45C7-A8E5-3FCD38FA53BD}">
      <dsp:nvSpPr>
        <dsp:cNvPr id="0" name=""/>
        <dsp:cNvSpPr/>
      </dsp:nvSpPr>
      <dsp:spPr>
        <a:xfrm>
          <a:off x="0" y="4428507"/>
          <a:ext cx="6900512" cy="11069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0020" tIns="160020" rIns="160020" bIns="160020" numCol="1" spcCol="1270" anchor="t" anchorCtr="0">
          <a:noAutofit/>
        </a:bodyPr>
        <a:lstStyle/>
        <a:p>
          <a:pPr marL="0" lvl="0" indent="0" algn="l" defTabSz="1866900">
            <a:lnSpc>
              <a:spcPct val="90000"/>
            </a:lnSpc>
            <a:spcBef>
              <a:spcPct val="0"/>
            </a:spcBef>
            <a:spcAft>
              <a:spcPct val="35000"/>
            </a:spcAft>
            <a:buNone/>
          </a:pPr>
          <a:r>
            <a:rPr lang="en-US" sz="4200" kern="1200"/>
            <a:t>All-Pairs Testing</a:t>
          </a:r>
        </a:p>
      </dsp:txBody>
      <dsp:txXfrm>
        <a:off x="0" y="4428507"/>
        <a:ext cx="6900512" cy="110695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F1FA4B-6F73-4F19-B007-800839598A1D}">
      <dsp:nvSpPr>
        <dsp:cNvPr id="0" name=""/>
        <dsp:cNvSpPr/>
      </dsp:nvSpPr>
      <dsp:spPr>
        <a:xfrm>
          <a:off x="2185565" y="1603"/>
          <a:ext cx="8742263" cy="703472"/>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9624" tIns="178682" rIns="169624" bIns="178682" numCol="1" spcCol="1270" anchor="ctr" anchorCtr="0">
          <a:noAutofit/>
        </a:bodyPr>
        <a:lstStyle/>
        <a:p>
          <a:pPr marL="0" lvl="0" indent="0" algn="l" defTabSz="488950">
            <a:lnSpc>
              <a:spcPct val="90000"/>
            </a:lnSpc>
            <a:spcBef>
              <a:spcPct val="0"/>
            </a:spcBef>
            <a:spcAft>
              <a:spcPct val="35000"/>
            </a:spcAft>
            <a:buNone/>
          </a:pPr>
          <a:r>
            <a:rPr lang="en-US" sz="1100" kern="1200" dirty="0"/>
            <a:t>one equivalence class for a  &lt; X  &lt; b, and </a:t>
          </a:r>
        </a:p>
        <a:p>
          <a:pPr marL="0" lvl="0" indent="0" algn="l" defTabSz="488950">
            <a:lnSpc>
              <a:spcPct val="90000"/>
            </a:lnSpc>
            <a:spcBef>
              <a:spcPct val="0"/>
            </a:spcBef>
            <a:spcAft>
              <a:spcPct val="35000"/>
            </a:spcAft>
            <a:buNone/>
          </a:pPr>
          <a:r>
            <a:rPr lang="en-US" sz="1100" kern="1200"/>
            <a:t>two other classes for X &lt; a and X &gt; b to test the system with invalid inputs</a:t>
          </a:r>
        </a:p>
      </dsp:txBody>
      <dsp:txXfrm>
        <a:off x="2185565" y="1603"/>
        <a:ext cx="8742263" cy="703472"/>
      </dsp:txXfrm>
    </dsp:sp>
    <dsp:sp modelId="{1DE28746-D661-4FE0-B099-287BF538115C}">
      <dsp:nvSpPr>
        <dsp:cNvPr id="0" name=""/>
        <dsp:cNvSpPr/>
      </dsp:nvSpPr>
      <dsp:spPr>
        <a:xfrm>
          <a:off x="0" y="1603"/>
          <a:ext cx="2185565" cy="703472"/>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5653" tIns="69487" rIns="115653" bIns="69487" numCol="1" spcCol="1270" anchor="ctr" anchorCtr="0">
          <a:noAutofit/>
        </a:bodyPr>
        <a:lstStyle/>
        <a:p>
          <a:pPr marL="0" lvl="0" indent="0" algn="ctr" defTabSz="622300">
            <a:lnSpc>
              <a:spcPct val="90000"/>
            </a:lnSpc>
            <a:spcBef>
              <a:spcPct val="0"/>
            </a:spcBef>
            <a:spcAft>
              <a:spcPct val="35000"/>
            </a:spcAft>
            <a:buNone/>
          </a:pPr>
          <a:r>
            <a:rPr lang="en-US" sz="1400" kern="1200"/>
            <a:t>An input condition specifies a range [a, b]</a:t>
          </a:r>
        </a:p>
      </dsp:txBody>
      <dsp:txXfrm>
        <a:off x="0" y="1603"/>
        <a:ext cx="2185565" cy="703472"/>
      </dsp:txXfrm>
    </dsp:sp>
    <dsp:sp modelId="{7733A888-23ED-4D30-A68C-F72B4AFE6ED0}">
      <dsp:nvSpPr>
        <dsp:cNvPr id="0" name=""/>
        <dsp:cNvSpPr/>
      </dsp:nvSpPr>
      <dsp:spPr>
        <a:xfrm>
          <a:off x="2185565" y="747284"/>
          <a:ext cx="8742263" cy="703472"/>
        </a:xfrm>
        <a:prstGeom prst="rect">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9624" tIns="178682" rIns="169624" bIns="178682" numCol="1" spcCol="1270" anchor="ctr" anchorCtr="0">
          <a:noAutofit/>
        </a:bodyPr>
        <a:lstStyle/>
        <a:p>
          <a:pPr marL="0" lvl="0" indent="0" algn="l" defTabSz="488950">
            <a:lnSpc>
              <a:spcPct val="90000"/>
            </a:lnSpc>
            <a:spcBef>
              <a:spcPct val="0"/>
            </a:spcBef>
            <a:spcAft>
              <a:spcPct val="35000"/>
            </a:spcAft>
            <a:buNone/>
          </a:pPr>
          <a:r>
            <a:rPr lang="en-US" sz="1100" kern="1200"/>
            <a:t>one equivalence class for each element of the set {M</a:t>
          </a:r>
          <a:r>
            <a:rPr lang="en-US" sz="1100" kern="1200" baseline="-25000"/>
            <a:t>1</a:t>
          </a:r>
          <a:r>
            <a:rPr lang="en-US" sz="1100" kern="1200"/>
            <a:t>}, {M</a:t>
          </a:r>
          <a:r>
            <a:rPr lang="en-US" sz="1100" kern="1200" baseline="-25000"/>
            <a:t>2</a:t>
          </a:r>
          <a:r>
            <a:rPr lang="en-US" sz="1100" kern="1200"/>
            <a:t>}, ...., {M</a:t>
          </a:r>
          <a:r>
            <a:rPr lang="en-US" sz="1100" kern="1200" baseline="-25000"/>
            <a:t>N</a:t>
          </a:r>
          <a:r>
            <a:rPr lang="en-US" sz="1100" kern="1200"/>
            <a:t>}, and </a:t>
          </a:r>
        </a:p>
        <a:p>
          <a:pPr marL="0" lvl="0" indent="0" algn="l" defTabSz="488950">
            <a:lnSpc>
              <a:spcPct val="90000"/>
            </a:lnSpc>
            <a:spcBef>
              <a:spcPct val="0"/>
            </a:spcBef>
            <a:spcAft>
              <a:spcPct val="35000"/>
            </a:spcAft>
            <a:buNone/>
          </a:pPr>
          <a:r>
            <a:rPr lang="en-US" sz="1100" kern="1200"/>
            <a:t>one equivalence class for elements outside the set {M</a:t>
          </a:r>
          <a:r>
            <a:rPr lang="en-US" sz="1100" kern="1200" baseline="-25000"/>
            <a:t>1</a:t>
          </a:r>
          <a:r>
            <a:rPr lang="en-US" sz="1100" kern="1200"/>
            <a:t>,M</a:t>
          </a:r>
          <a:r>
            <a:rPr lang="en-US" sz="1100" kern="1200" baseline="-25000"/>
            <a:t>2</a:t>
          </a:r>
          <a:r>
            <a:rPr lang="en-US" sz="1100" kern="1200"/>
            <a:t>, ...,M</a:t>
          </a:r>
          <a:r>
            <a:rPr lang="en-US" sz="1100" kern="1200" baseline="-25000"/>
            <a:t>N</a:t>
          </a:r>
          <a:r>
            <a:rPr lang="en-US" sz="1100" kern="1200"/>
            <a:t>}</a:t>
          </a:r>
        </a:p>
      </dsp:txBody>
      <dsp:txXfrm>
        <a:off x="2185565" y="747284"/>
        <a:ext cx="8742263" cy="703472"/>
      </dsp:txXfrm>
    </dsp:sp>
    <dsp:sp modelId="{FD86F205-6822-48A1-ACD6-BC062FE9F935}">
      <dsp:nvSpPr>
        <dsp:cNvPr id="0" name=""/>
        <dsp:cNvSpPr/>
      </dsp:nvSpPr>
      <dsp:spPr>
        <a:xfrm>
          <a:off x="0" y="747284"/>
          <a:ext cx="2185565" cy="703472"/>
        </a:xfrm>
        <a:prstGeom prst="rect">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5653" tIns="69487" rIns="115653" bIns="69487" numCol="1" spcCol="1270" anchor="ctr" anchorCtr="0">
          <a:noAutofit/>
        </a:bodyPr>
        <a:lstStyle/>
        <a:p>
          <a:pPr marL="0" lvl="0" indent="0" algn="ctr" defTabSz="622300">
            <a:lnSpc>
              <a:spcPct val="90000"/>
            </a:lnSpc>
            <a:spcBef>
              <a:spcPct val="0"/>
            </a:spcBef>
            <a:spcAft>
              <a:spcPct val="35000"/>
            </a:spcAft>
            <a:buNone/>
          </a:pPr>
          <a:r>
            <a:rPr lang="en-US" sz="1400" kern="1200"/>
            <a:t>An input condition specifies a set of values</a:t>
          </a:r>
        </a:p>
      </dsp:txBody>
      <dsp:txXfrm>
        <a:off x="0" y="747284"/>
        <a:ext cx="2185565" cy="703472"/>
      </dsp:txXfrm>
    </dsp:sp>
    <dsp:sp modelId="{0EBF3CDC-AD26-47C8-8885-B54F462976DC}">
      <dsp:nvSpPr>
        <dsp:cNvPr id="0" name=""/>
        <dsp:cNvSpPr/>
      </dsp:nvSpPr>
      <dsp:spPr>
        <a:xfrm>
          <a:off x="2185565" y="1492966"/>
          <a:ext cx="8742263" cy="703472"/>
        </a:xfrm>
        <a:prstGeom prst="rect">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9624" tIns="178682" rIns="169624" bIns="178682" numCol="1" spcCol="1270" anchor="ctr" anchorCtr="0">
          <a:noAutofit/>
        </a:bodyPr>
        <a:lstStyle/>
        <a:p>
          <a:pPr marL="0" lvl="0" indent="0" algn="l" defTabSz="488950">
            <a:lnSpc>
              <a:spcPct val="90000"/>
            </a:lnSpc>
            <a:spcBef>
              <a:spcPct val="0"/>
            </a:spcBef>
            <a:spcAft>
              <a:spcPct val="35000"/>
            </a:spcAft>
            <a:buNone/>
          </a:pPr>
          <a:r>
            <a:rPr lang="en-US" sz="1100" kern="1200"/>
            <a:t>If the system handles each valid input differently then create one equivalence class for each valid input</a:t>
          </a:r>
        </a:p>
      </dsp:txBody>
      <dsp:txXfrm>
        <a:off x="2185565" y="1492966"/>
        <a:ext cx="8742263" cy="703472"/>
      </dsp:txXfrm>
    </dsp:sp>
    <dsp:sp modelId="{D82B9CED-1BF8-411B-973D-D5C76A2D6B95}">
      <dsp:nvSpPr>
        <dsp:cNvPr id="0" name=""/>
        <dsp:cNvSpPr/>
      </dsp:nvSpPr>
      <dsp:spPr>
        <a:xfrm>
          <a:off x="0" y="1492966"/>
          <a:ext cx="2185565" cy="703472"/>
        </a:xfrm>
        <a:prstGeom prst="rect">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5653" tIns="69487" rIns="115653" bIns="69487" numCol="1" spcCol="1270" anchor="ctr" anchorCtr="0">
          <a:noAutofit/>
        </a:bodyPr>
        <a:lstStyle/>
        <a:p>
          <a:pPr marL="0" lvl="0" indent="0" algn="ctr" defTabSz="622300">
            <a:lnSpc>
              <a:spcPct val="90000"/>
            </a:lnSpc>
            <a:spcBef>
              <a:spcPct val="0"/>
            </a:spcBef>
            <a:spcAft>
              <a:spcPct val="35000"/>
            </a:spcAft>
            <a:buNone/>
          </a:pPr>
          <a:r>
            <a:rPr lang="en-US" sz="1400" kern="1200"/>
            <a:t>Input condition specifies for each individual value</a:t>
          </a:r>
        </a:p>
      </dsp:txBody>
      <dsp:txXfrm>
        <a:off x="0" y="1492966"/>
        <a:ext cx="2185565" cy="703472"/>
      </dsp:txXfrm>
    </dsp:sp>
    <dsp:sp modelId="{AA5BD149-4CEB-4972-BB50-E84B66FE2987}">
      <dsp:nvSpPr>
        <dsp:cNvPr id="0" name=""/>
        <dsp:cNvSpPr/>
      </dsp:nvSpPr>
      <dsp:spPr>
        <a:xfrm>
          <a:off x="2185565" y="2238647"/>
          <a:ext cx="8742263" cy="703472"/>
        </a:xfrm>
        <a:prstGeom prst="rect">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9624" tIns="178682" rIns="169624" bIns="178682" numCol="1" spcCol="1270" anchor="ctr" anchorCtr="0">
          <a:noAutofit/>
        </a:bodyPr>
        <a:lstStyle/>
        <a:p>
          <a:pPr marL="0" lvl="0" indent="0" algn="l" defTabSz="488950">
            <a:lnSpc>
              <a:spcPct val="90000"/>
            </a:lnSpc>
            <a:spcBef>
              <a:spcPct val="0"/>
            </a:spcBef>
            <a:spcAft>
              <a:spcPct val="35000"/>
            </a:spcAft>
            <a:buNone/>
          </a:pPr>
          <a:r>
            <a:rPr lang="en-US" sz="1100" kern="1200"/>
            <a:t>Create one equivalence class for the correct number of inputs</a:t>
          </a:r>
        </a:p>
        <a:p>
          <a:pPr marL="0" lvl="0" indent="0" algn="l" defTabSz="488950">
            <a:lnSpc>
              <a:spcPct val="90000"/>
            </a:lnSpc>
            <a:spcBef>
              <a:spcPct val="0"/>
            </a:spcBef>
            <a:spcAft>
              <a:spcPct val="35000"/>
            </a:spcAft>
            <a:buNone/>
          </a:pPr>
          <a:r>
            <a:rPr lang="en-US" sz="1100" kern="1200"/>
            <a:t>two equivalence classes for invalid inputs – one for zero values and one for more than N values</a:t>
          </a:r>
        </a:p>
      </dsp:txBody>
      <dsp:txXfrm>
        <a:off x="2185565" y="2238647"/>
        <a:ext cx="8742263" cy="703472"/>
      </dsp:txXfrm>
    </dsp:sp>
    <dsp:sp modelId="{C2168281-52EA-4113-953A-1D206B9AFC89}">
      <dsp:nvSpPr>
        <dsp:cNvPr id="0" name=""/>
        <dsp:cNvSpPr/>
      </dsp:nvSpPr>
      <dsp:spPr>
        <a:xfrm>
          <a:off x="0" y="2238647"/>
          <a:ext cx="2185565" cy="703472"/>
        </a:xfrm>
        <a:prstGeom prst="rect">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5653" tIns="69487" rIns="115653" bIns="69487" numCol="1" spcCol="1270" anchor="ctr" anchorCtr="0">
          <a:noAutofit/>
        </a:bodyPr>
        <a:lstStyle/>
        <a:p>
          <a:pPr marL="0" lvl="0" indent="0" algn="ctr" defTabSz="622300">
            <a:lnSpc>
              <a:spcPct val="90000"/>
            </a:lnSpc>
            <a:spcBef>
              <a:spcPct val="0"/>
            </a:spcBef>
            <a:spcAft>
              <a:spcPct val="35000"/>
            </a:spcAft>
            <a:buNone/>
          </a:pPr>
          <a:r>
            <a:rPr lang="en-US" sz="1400" kern="1200"/>
            <a:t>An input condition specifies the number of valid values (Say N)  </a:t>
          </a:r>
        </a:p>
      </dsp:txBody>
      <dsp:txXfrm>
        <a:off x="0" y="2238647"/>
        <a:ext cx="2185565" cy="703472"/>
      </dsp:txXfrm>
    </dsp:sp>
    <dsp:sp modelId="{B83945FD-F514-42DB-8AC3-5E77485D7171}">
      <dsp:nvSpPr>
        <dsp:cNvPr id="0" name=""/>
        <dsp:cNvSpPr/>
      </dsp:nvSpPr>
      <dsp:spPr>
        <a:xfrm>
          <a:off x="2185565" y="2984328"/>
          <a:ext cx="8742263" cy="703472"/>
        </a:xfrm>
        <a:prstGeom prst="rect">
          <a:avLst/>
        </a:prstGeom>
        <a:solidFill>
          <a:schemeClr val="accent6">
            <a:tint val="40000"/>
            <a:alpha val="90000"/>
            <a:hueOff val="0"/>
            <a:satOff val="0"/>
            <a:lumOff val="0"/>
            <a:alphaOff val="0"/>
          </a:schemeClr>
        </a:solidFill>
        <a:ln w="12700" cap="flat" cmpd="sng" algn="ctr">
          <a:solidFill>
            <a:schemeClr val="accent6">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9624" tIns="178682" rIns="169624" bIns="178682" numCol="1" spcCol="1270" anchor="ctr" anchorCtr="0">
          <a:noAutofit/>
        </a:bodyPr>
        <a:lstStyle/>
        <a:p>
          <a:pPr marL="0" lvl="0" indent="0" algn="l" defTabSz="488950">
            <a:lnSpc>
              <a:spcPct val="90000"/>
            </a:lnSpc>
            <a:spcBef>
              <a:spcPct val="0"/>
            </a:spcBef>
            <a:spcAft>
              <a:spcPct val="35000"/>
            </a:spcAft>
            <a:buNone/>
          </a:pPr>
          <a:r>
            <a:rPr lang="en-US" sz="1100" kern="1200"/>
            <a:t>Create one equivalence class for a “must be” value, and </a:t>
          </a:r>
        </a:p>
        <a:p>
          <a:pPr marL="0" lvl="0" indent="0" algn="l" defTabSz="488950">
            <a:lnSpc>
              <a:spcPct val="90000"/>
            </a:lnSpc>
            <a:spcBef>
              <a:spcPct val="0"/>
            </a:spcBef>
            <a:spcAft>
              <a:spcPct val="35000"/>
            </a:spcAft>
            <a:buNone/>
          </a:pPr>
          <a:r>
            <a:rPr lang="en-US" sz="1100" kern="1200"/>
            <a:t>one equivalence class for something that is not a “must be” value</a:t>
          </a:r>
        </a:p>
      </dsp:txBody>
      <dsp:txXfrm>
        <a:off x="2185565" y="2984328"/>
        <a:ext cx="8742263" cy="703472"/>
      </dsp:txXfrm>
    </dsp:sp>
    <dsp:sp modelId="{B7CD9E1C-B28D-47C7-AEAD-37209D2115A1}">
      <dsp:nvSpPr>
        <dsp:cNvPr id="0" name=""/>
        <dsp:cNvSpPr/>
      </dsp:nvSpPr>
      <dsp:spPr>
        <a:xfrm>
          <a:off x="0" y="2984328"/>
          <a:ext cx="2185565" cy="703472"/>
        </a:xfrm>
        <a:prstGeom prst="rect">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5653" tIns="69487" rIns="115653" bIns="69487" numCol="1" spcCol="1270" anchor="ctr" anchorCtr="0">
          <a:noAutofit/>
        </a:bodyPr>
        <a:lstStyle/>
        <a:p>
          <a:pPr marL="0" lvl="0" indent="0" algn="ctr" defTabSz="622300">
            <a:lnSpc>
              <a:spcPct val="90000"/>
            </a:lnSpc>
            <a:spcBef>
              <a:spcPct val="0"/>
            </a:spcBef>
            <a:spcAft>
              <a:spcPct val="35000"/>
            </a:spcAft>
            <a:buNone/>
          </a:pPr>
          <a:r>
            <a:rPr lang="en-US" sz="1400" kern="1200"/>
            <a:t>An input condition specifies a “must be” value</a:t>
          </a:r>
        </a:p>
      </dsp:txBody>
      <dsp:txXfrm>
        <a:off x="0" y="2984328"/>
        <a:ext cx="2185565" cy="70347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1A3352-8B0C-48CD-91FF-BA4CF2043BD7}">
      <dsp:nvSpPr>
        <dsp:cNvPr id="0" name=""/>
        <dsp:cNvSpPr/>
      </dsp:nvSpPr>
      <dsp:spPr>
        <a:xfrm>
          <a:off x="0" y="71693"/>
          <a:ext cx="6263640" cy="1271205"/>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b="1" kern="1200"/>
            <a:t>1</a:t>
          </a:r>
          <a:r>
            <a:rPr lang="en-US" sz="3200" kern="1200"/>
            <a:t>. 0 &lt;= X &lt;= 100</a:t>
          </a:r>
        </a:p>
      </dsp:txBody>
      <dsp:txXfrm>
        <a:off x="62055" y="133748"/>
        <a:ext cx="6139530" cy="1147095"/>
      </dsp:txXfrm>
    </dsp:sp>
    <dsp:sp modelId="{9E552E76-7DE0-425F-958A-DD3E5C63A279}">
      <dsp:nvSpPr>
        <dsp:cNvPr id="0" name=""/>
        <dsp:cNvSpPr/>
      </dsp:nvSpPr>
      <dsp:spPr>
        <a:xfrm>
          <a:off x="0" y="1435058"/>
          <a:ext cx="6263640" cy="1271205"/>
        </a:xfrm>
        <a:prstGeom prst="roundRect">
          <a:avLst/>
        </a:prstGeom>
        <a:solidFill>
          <a:schemeClr val="accent2">
            <a:hueOff val="-485121"/>
            <a:satOff val="-27976"/>
            <a:lumOff val="287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b="1" kern="1200"/>
            <a:t>2</a:t>
          </a:r>
          <a:r>
            <a:rPr lang="en-US" sz="3200" kern="1200"/>
            <a:t>. “one through six owners of the car ”</a:t>
          </a:r>
        </a:p>
      </dsp:txBody>
      <dsp:txXfrm>
        <a:off x="62055" y="1497113"/>
        <a:ext cx="6139530" cy="1147095"/>
      </dsp:txXfrm>
    </dsp:sp>
    <dsp:sp modelId="{DA311F30-DACA-4774-919D-83559222DB1D}">
      <dsp:nvSpPr>
        <dsp:cNvPr id="0" name=""/>
        <dsp:cNvSpPr/>
      </dsp:nvSpPr>
      <dsp:spPr>
        <a:xfrm>
          <a:off x="0" y="2798423"/>
          <a:ext cx="6263640" cy="1271205"/>
        </a:xfrm>
        <a:prstGeom prst="roundRect">
          <a:avLst/>
        </a:prstGeom>
        <a:solidFill>
          <a:schemeClr val="accent2">
            <a:hueOff val="-970242"/>
            <a:satOff val="-55952"/>
            <a:lumOff val="575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b="1" kern="1200"/>
            <a:t>3</a:t>
          </a:r>
          <a:r>
            <a:rPr lang="en-US" sz="3200" kern="1200"/>
            <a:t>. Type of a vehicle must be bus, truck, taxi or car</a:t>
          </a:r>
        </a:p>
      </dsp:txBody>
      <dsp:txXfrm>
        <a:off x="62055" y="2860478"/>
        <a:ext cx="6139530" cy="1147095"/>
      </dsp:txXfrm>
    </dsp:sp>
    <dsp:sp modelId="{84538EB3-7DC5-478D-8215-7AA7519D3096}">
      <dsp:nvSpPr>
        <dsp:cNvPr id="0" name=""/>
        <dsp:cNvSpPr/>
      </dsp:nvSpPr>
      <dsp:spPr>
        <a:xfrm>
          <a:off x="0" y="4161789"/>
          <a:ext cx="6263640" cy="1271205"/>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b="1" kern="1200"/>
            <a:t>4</a:t>
          </a:r>
          <a:r>
            <a:rPr lang="en-US" sz="3200" kern="1200"/>
            <a:t>. The first character of an identifier must be a letter</a:t>
          </a:r>
        </a:p>
      </dsp:txBody>
      <dsp:txXfrm>
        <a:off x="62055" y="4223844"/>
        <a:ext cx="6139530" cy="114709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2EFAB0F-7BE7-4C86-A238-B49E8A9AEB5F}">
      <dsp:nvSpPr>
        <dsp:cNvPr id="0" name=""/>
        <dsp:cNvSpPr/>
      </dsp:nvSpPr>
      <dsp:spPr>
        <a:xfrm>
          <a:off x="0" y="544520"/>
          <a:ext cx="6263640" cy="1062871"/>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A small number of test cases are needed to adequately cover a large input domain</a:t>
          </a:r>
        </a:p>
      </dsp:txBody>
      <dsp:txXfrm>
        <a:off x="51885" y="596405"/>
        <a:ext cx="6159870" cy="959101"/>
      </dsp:txXfrm>
    </dsp:sp>
    <dsp:sp modelId="{7A6F975E-3979-4ACE-99FF-3F34DEC07B83}">
      <dsp:nvSpPr>
        <dsp:cNvPr id="0" name=""/>
        <dsp:cNvSpPr/>
      </dsp:nvSpPr>
      <dsp:spPr>
        <a:xfrm>
          <a:off x="0" y="1662112"/>
          <a:ext cx="6263640" cy="1062871"/>
        </a:xfrm>
        <a:prstGeom prst="roundRect">
          <a:avLst/>
        </a:prstGeom>
        <a:solidFill>
          <a:schemeClr val="accent2">
            <a:hueOff val="-485121"/>
            <a:satOff val="-27976"/>
            <a:lumOff val="287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One gets a better idea about the input domain being covered with the selected test cases</a:t>
          </a:r>
        </a:p>
      </dsp:txBody>
      <dsp:txXfrm>
        <a:off x="51885" y="1713997"/>
        <a:ext cx="6159870" cy="959101"/>
      </dsp:txXfrm>
    </dsp:sp>
    <dsp:sp modelId="{4EBD7DEB-9F92-4772-AB98-0ECBE7205660}">
      <dsp:nvSpPr>
        <dsp:cNvPr id="0" name=""/>
        <dsp:cNvSpPr/>
      </dsp:nvSpPr>
      <dsp:spPr>
        <a:xfrm>
          <a:off x="0" y="2779704"/>
          <a:ext cx="6263640" cy="1062871"/>
        </a:xfrm>
        <a:prstGeom prst="roundRect">
          <a:avLst/>
        </a:prstGeom>
        <a:solidFill>
          <a:schemeClr val="accent2">
            <a:hueOff val="-970242"/>
            <a:satOff val="-55952"/>
            <a:lumOff val="575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The probability of uncovering defects with the selected test cases based on equivalence class partitioning is higher than that with a randomly chosen test suite of the same size</a:t>
          </a:r>
        </a:p>
      </dsp:txBody>
      <dsp:txXfrm>
        <a:off x="51885" y="2831589"/>
        <a:ext cx="6159870" cy="959101"/>
      </dsp:txXfrm>
    </dsp:sp>
    <dsp:sp modelId="{8CA88715-339E-4BD7-8542-CC52D4C41790}">
      <dsp:nvSpPr>
        <dsp:cNvPr id="0" name=""/>
        <dsp:cNvSpPr/>
      </dsp:nvSpPr>
      <dsp:spPr>
        <a:xfrm>
          <a:off x="0" y="3897295"/>
          <a:ext cx="6263640" cy="1062871"/>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The equivalence class partitioning approach is not restricted to input conditions alone – the technique may also be used for output domains</a:t>
          </a:r>
        </a:p>
      </dsp:txBody>
      <dsp:txXfrm>
        <a:off x="51885" y="3949180"/>
        <a:ext cx="6159870" cy="959101"/>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16/7/layout/VerticalSolidActionList">
  <dgm:title val="Vertical Solid Action List"/>
  <dgm:desc val="Use to show non-sequential or grouped lists of information. Works well with large amounts of text. All text has the same level of emphasis, and direction is not implied."/>
  <dgm:catLst>
    <dgm:cat type="list"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 modelId="5">
          <dgm:prSet phldr="1"/>
        </dgm:pt>
        <dgm:pt modelId="51">
          <dgm:prSet phldr="1"/>
        </dgm:pt>
      </dgm:ptLst>
      <dgm:cxnLst>
        <dgm:cxn modelId="4" srcId="0" destId="1" srcOrd="0" destOrd="0"/>
        <dgm:cxn modelId="5" srcId="0" destId="2" srcOrd="1" destOrd="0"/>
        <dgm:cxn modelId="6" srcId="0" destId="3" srcOrd="2" destOrd="0"/>
        <dgm:cxn modelId="7" srcId="0" destId="4" srcOrd="3" destOrd="0"/>
        <dgm:cxn modelId="8" srcId="0" destId="5" srcOrd="4" destOrd="0"/>
        <dgm:cxn modelId="13" srcId="1" destId="11" srcOrd="0" destOrd="0"/>
        <dgm:cxn modelId="23" srcId="2" destId="21" srcOrd="0" destOrd="0"/>
        <dgm:cxn modelId="33" srcId="3" destId="31" srcOrd="0" destOrd="0"/>
        <dgm:cxn modelId="43" srcId="4" destId="41" srcOrd="0" destOrd="0"/>
        <dgm:cxn modelId="53" srcId="5" destId="5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6"/>
      <dgm:constr type="primFontSz" for="des" forName="parentText" op="equ" val="28"/>
      <dgm:constr type="primFontSz" for="des" forName="descendantText" refType="primFontSz" refFor="des" refForName="parentText" op="lte" fact="0.82"/>
      <dgm:constr type="primFontSz" for="des" forName="parentText" refType="primFontSz" refFor="des" refForName="descendantText" op="lte" fact="1.25"/>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2"/>
          <dgm:constr type="w" for="ch" forName="descendantText" refType="w" fact="0.8"/>
          <dgm:constr type="h" for="ch" forName="parentText" refType="h"/>
          <dgm:constr type="h" for="ch" forName="descendantText" refType="h" refFor="ch" refForName="parentText"/>
        </dgm:constrLst>
        <dgm:ruleLst/>
        <dgm:layoutNode name="parentText" styleLbl="alignNode1">
          <dgm:varLst>
            <dgm:chMax val="1"/>
            <dgm:bulletEnabled/>
          </dgm:varLst>
          <dgm:alg type="tx"/>
          <dgm:shape xmlns:r="http://schemas.openxmlformats.org/officeDocument/2006/relationships" type="rect" r:blip="" zOrderOff="3">
            <dgm:adjLst/>
          </dgm:shape>
          <dgm:presOf axis="self" ptType="node"/>
          <dgm:constrLst>
            <dgm:constr type="tMarg" refType="h" fact="0.28"/>
            <dgm:constr type="bMarg" refType="h" fact="0.28"/>
            <dgm:constr type="lMarg" refType="w" fact="0.15"/>
            <dgm:constr type="rMarg" refType="w" fact="0.15"/>
          </dgm:constrLst>
          <dgm:ruleLst>
            <dgm:rule type="primFontSz" val="15" fact="NaN" max="NaN"/>
          </dgm:ruleLst>
        </dgm:layoutNode>
        <dgm:layoutNode name="descendantText" styleLbl="alignAccFollowNode1">
          <dgm:varLst>
            <dgm:bulletEnabled/>
          </dgm:varLst>
          <dgm:alg type="tx">
            <dgm:param type="stBulletLvl" val="0"/>
            <dgm:param type="parTxLTRAlign" val="l"/>
            <dgm:param type="shpTxLTRAlignCh" val="l"/>
            <dgm:param type="parTxRTLAlign" val="r"/>
            <dgm:param type="shpTxRTLAlignCh" val="r"/>
          </dgm:alg>
          <dgm:choose name="Name10">
            <dgm:if name="Name11" func="var" arg="dir" op="equ" val="norm">
              <dgm:shape xmlns:r="http://schemas.openxmlformats.org/officeDocument/2006/relationships" type="rect" r:blip="">
                <dgm:adjLst/>
              </dgm:shape>
            </dgm:if>
            <dgm:else name="Name12">
              <dgm:shape xmlns:r="http://schemas.openxmlformats.org/officeDocument/2006/relationships" type="rect" r:blip="">
                <dgm:adjLst/>
              </dgm:shape>
            </dgm:else>
          </dgm:choose>
          <dgm:presOf axis="des" ptType="node"/>
          <dgm:constrLst>
            <dgm:constr type="primFontSz" val="24"/>
            <dgm:constr type="lMarg" refType="w" fact="0.055"/>
            <dgm:constr type="rMarg" refType="w" fact="0.055"/>
            <dgm:constr type="tMarg" refType="h" fact="0.72"/>
            <dgm:constr type="bMarg" refType="h" fact="0.72"/>
          </dgm:constrLst>
          <dgm:ruleLst>
            <dgm:rule type="primFontSz" val="11" fact="NaN" max="NaN"/>
          </dgm:ruleLst>
        </dgm:layoutNod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F8B2DB0-0A29-4963-B594-B615A6AE14FD}" type="datetimeFigureOut">
              <a:rPr lang="en-US" smtClean="0"/>
              <a:t>3/24/2025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D752775-239C-4C94-B2DC-181E16042F65}" type="slidenum">
              <a:rPr lang="en-US" smtClean="0"/>
              <a:t>‹#›</a:t>
            </a:fld>
            <a:endParaRPr lang="en-US"/>
          </a:p>
        </p:txBody>
      </p:sp>
    </p:spTree>
    <p:extLst>
      <p:ext uri="{BB962C8B-B14F-4D97-AF65-F5344CB8AC3E}">
        <p14:creationId xmlns:p14="http://schemas.microsoft.com/office/powerpoint/2010/main" val="8787721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Slide Image Placeholder 1"/>
          <p:cNvSpPr>
            <a:spLocks noGrp="1" noRot="1" noChangeAspect="1" noTextEdit="1"/>
          </p:cNvSpPr>
          <p:nvPr>
            <p:ph type="sldImg"/>
          </p:nvPr>
        </p:nvSpPr>
        <p:spPr>
          <a:ln/>
        </p:spPr>
      </p:sp>
      <p:sp>
        <p:nvSpPr>
          <p:cNvPr id="3072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CA" altLang="en-US"/>
              <a:t>Test cases are selected based on functional specification</a:t>
            </a:r>
          </a:p>
        </p:txBody>
      </p:sp>
      <p:sp>
        <p:nvSpPr>
          <p:cNvPr id="3072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eaLnBrk="0" hangingPunct="0">
              <a:defRPr sz="2400" b="1">
                <a:solidFill>
                  <a:schemeClr val="tx1"/>
                </a:solidFill>
                <a:latin typeface="Tahoma" pitchFamily="34" charset="0"/>
              </a:defRPr>
            </a:lvl1pPr>
            <a:lvl2pPr marL="742950" indent="-285750" defTabSz="930275" eaLnBrk="0" hangingPunct="0">
              <a:defRPr sz="2400" b="1">
                <a:solidFill>
                  <a:schemeClr val="tx1"/>
                </a:solidFill>
                <a:latin typeface="Tahoma" pitchFamily="34" charset="0"/>
              </a:defRPr>
            </a:lvl2pPr>
            <a:lvl3pPr marL="1143000" indent="-228600" defTabSz="930275" eaLnBrk="0" hangingPunct="0">
              <a:defRPr sz="2400" b="1">
                <a:solidFill>
                  <a:schemeClr val="tx1"/>
                </a:solidFill>
                <a:latin typeface="Tahoma" pitchFamily="34" charset="0"/>
              </a:defRPr>
            </a:lvl3pPr>
            <a:lvl4pPr marL="1600200" indent="-228600" defTabSz="930275" eaLnBrk="0" hangingPunct="0">
              <a:defRPr sz="2400" b="1">
                <a:solidFill>
                  <a:schemeClr val="tx1"/>
                </a:solidFill>
                <a:latin typeface="Tahoma" pitchFamily="34" charset="0"/>
              </a:defRPr>
            </a:lvl4pPr>
            <a:lvl5pPr marL="2057400" indent="-228600" defTabSz="930275" eaLnBrk="0" hangingPunct="0">
              <a:defRPr sz="2400" b="1">
                <a:solidFill>
                  <a:schemeClr val="tx1"/>
                </a:solidFill>
                <a:latin typeface="Tahoma" pitchFamily="34" charset="0"/>
              </a:defRPr>
            </a:lvl5pPr>
            <a:lvl6pPr marL="2514600" indent="-228600" defTabSz="930275" eaLnBrk="0" fontAlgn="base" hangingPunct="0">
              <a:spcBef>
                <a:spcPct val="0"/>
              </a:spcBef>
              <a:spcAft>
                <a:spcPct val="0"/>
              </a:spcAft>
              <a:defRPr sz="2400" b="1">
                <a:solidFill>
                  <a:schemeClr val="tx1"/>
                </a:solidFill>
                <a:latin typeface="Tahoma" pitchFamily="34" charset="0"/>
              </a:defRPr>
            </a:lvl6pPr>
            <a:lvl7pPr marL="2971800" indent="-228600" defTabSz="930275" eaLnBrk="0" fontAlgn="base" hangingPunct="0">
              <a:spcBef>
                <a:spcPct val="0"/>
              </a:spcBef>
              <a:spcAft>
                <a:spcPct val="0"/>
              </a:spcAft>
              <a:defRPr sz="2400" b="1">
                <a:solidFill>
                  <a:schemeClr val="tx1"/>
                </a:solidFill>
                <a:latin typeface="Tahoma" pitchFamily="34" charset="0"/>
              </a:defRPr>
            </a:lvl7pPr>
            <a:lvl8pPr marL="3429000" indent="-228600" defTabSz="930275" eaLnBrk="0" fontAlgn="base" hangingPunct="0">
              <a:spcBef>
                <a:spcPct val="0"/>
              </a:spcBef>
              <a:spcAft>
                <a:spcPct val="0"/>
              </a:spcAft>
              <a:defRPr sz="2400" b="1">
                <a:solidFill>
                  <a:schemeClr val="tx1"/>
                </a:solidFill>
                <a:latin typeface="Tahoma" pitchFamily="34" charset="0"/>
              </a:defRPr>
            </a:lvl8pPr>
            <a:lvl9pPr marL="3886200" indent="-228600" defTabSz="930275" eaLnBrk="0" fontAlgn="base" hangingPunct="0">
              <a:spcBef>
                <a:spcPct val="0"/>
              </a:spcBef>
              <a:spcAft>
                <a:spcPct val="0"/>
              </a:spcAft>
              <a:defRPr sz="2400" b="1">
                <a:solidFill>
                  <a:schemeClr val="tx1"/>
                </a:solidFill>
                <a:latin typeface="Tahoma" pitchFamily="34" charset="0"/>
              </a:defRPr>
            </a:lvl9pPr>
          </a:lstStyle>
          <a:p>
            <a:pPr eaLnBrk="1" hangingPunct="1"/>
            <a:fld id="{394626F4-6E52-4F54-8684-FB9688F77EC0}" type="slidenum">
              <a:rPr lang="en-US" altLang="en-US" sz="1200" b="0" smtClean="0"/>
              <a:pPr eaLnBrk="1" hangingPunct="1"/>
              <a:t>4</a:t>
            </a:fld>
            <a:endParaRPr lang="en-US" altLang="en-US" sz="1200" b="0"/>
          </a:p>
        </p:txBody>
      </p:sp>
    </p:spTree>
    <p:extLst>
      <p:ext uri="{BB962C8B-B14F-4D97-AF65-F5344CB8AC3E}">
        <p14:creationId xmlns:p14="http://schemas.microsoft.com/office/powerpoint/2010/main" val="9765922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lvl="1">
              <a:buFont typeface="Arial" charset="0"/>
              <a:buChar char="•"/>
            </a:pPr>
            <a:r>
              <a:rPr lang="en-US" dirty="0"/>
              <a:t>The</a:t>
            </a:r>
            <a:r>
              <a:rPr lang="en-US" baseline="0" dirty="0"/>
              <a:t> foundation of the method is: Most faults can be exposed by setting just 2 parameters 'just right'. This is exploited in systematic test case generation that generates 'all pairs' of variable values.</a:t>
            </a:r>
          </a:p>
          <a:p>
            <a:pPr lvl="2">
              <a:buFont typeface="Arial" charset="0"/>
              <a:buChar char="•"/>
            </a:pPr>
            <a:r>
              <a:rPr lang="en-US" baseline="0" dirty="0"/>
              <a:t>What does this mean? Consider a function that takes 5 parameters with 3 values each (1,2,3). Then a defect may depend only on p2=3 and p4=5 (the defect is exposed by two parameters having the 'just the right value'). This means that the defect would be found by a test case that guarantees pair coverage, i.e. that guarantees that the combination (p2=3,p4=5) occurs somewhere in the test.</a:t>
            </a:r>
          </a:p>
          <a:p>
            <a:pPr lvl="1">
              <a:buFont typeface="Arial" charset="0"/>
              <a:buChar char="•"/>
            </a:pPr>
            <a:endParaRPr lang="en-US" baseline="0" dirty="0"/>
          </a:p>
          <a:p>
            <a:pPr lvl="0">
              <a:buFont typeface="Arial" charset="0"/>
              <a:buNone/>
            </a:pPr>
            <a:r>
              <a:rPr lang="en-US" baseline="0" dirty="0"/>
              <a:t>Article on empirical foundation:</a:t>
            </a:r>
          </a:p>
          <a:p>
            <a:pPr lvl="1">
              <a:buFont typeface="Arial" charset="0"/>
              <a:buChar char="•"/>
            </a:pPr>
            <a:r>
              <a:rPr lang="en-US" baseline="0" dirty="0"/>
              <a:t>A good article on the empirical foundation of all-pairs is (source of diagram above): </a:t>
            </a:r>
            <a:br>
              <a:rPr lang="en-US" baseline="0" dirty="0"/>
            </a:br>
            <a:r>
              <a:rPr lang="en-US" baseline="0" dirty="0"/>
              <a:t>Kuhn et al.: Software Fault Interactions and Implications for Software Testing, IEEE Trans. on </a:t>
            </a:r>
            <a:r>
              <a:rPr lang="en-US" baseline="0" dirty="0" err="1"/>
              <a:t>Softw</a:t>
            </a:r>
            <a:r>
              <a:rPr lang="en-US" baseline="0" dirty="0"/>
              <a:t>. Eng. 30 (6), June 2004</a:t>
            </a:r>
          </a:p>
          <a:p>
            <a:pPr lvl="1">
              <a:buFont typeface="Arial" charset="0"/>
              <a:buChar char="•"/>
            </a:pPr>
            <a:r>
              <a:rPr lang="en-US" baseline="0" dirty="0"/>
              <a:t>The article combines several research papers and sources and shows that the effectiveness of all-pairs is between roughly 70 and 90% in the investigated cases. </a:t>
            </a:r>
          </a:p>
          <a:p>
            <a:pPr lvl="1">
              <a:buFont typeface="Arial" charset="0"/>
              <a:buChar char="•"/>
            </a:pPr>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D8C2C35-2B8A-446E-BEC0-FD36716C29AC}" type="slidenum">
              <a:rPr kumimoji="0" lang="de-D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de-DE"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179174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D8C2C35-2B8A-446E-BEC0-FD36716C29AC}" type="slidenum">
              <a:rPr kumimoji="0" lang="de-D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de-DE"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337368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D8C2C35-2B8A-446E-BEC0-FD36716C29AC}" type="slidenum">
              <a:rPr kumimoji="0" lang="de-D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de-DE"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04786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000" dirty="0"/>
              <a:t>Is All-Pairs worth the extra effort in thinking</a:t>
            </a:r>
            <a:r>
              <a:rPr lang="en-US" sz="1000" baseline="0" dirty="0"/>
              <a:t> and modeling? It certainly seems so. </a:t>
            </a:r>
          </a:p>
          <a:p>
            <a:endParaRPr lang="en-US" sz="1000" baseline="0" dirty="0"/>
          </a:p>
          <a:p>
            <a:r>
              <a:rPr lang="en-US" sz="1000" baseline="0" dirty="0"/>
              <a:t>This slide shows the results from an SAP internal pilot that used All-Pairs in 10 projects. These were a mix between totally new code and increments to existing products. In most of the cases, the All-Pairs test was done for maintenance hotspots, i.e. products that were already in the market for 1-2 years but where certain areas kept causing problems (continued flow of defect reports). </a:t>
            </a:r>
          </a:p>
          <a:p>
            <a:endParaRPr lang="en-US" sz="1000" baseline="0" dirty="0"/>
          </a:p>
          <a:p>
            <a:r>
              <a:rPr lang="en-US" sz="1000" baseline="0" dirty="0"/>
              <a:t>Note that most of these projects already had had their 'standard acceptance testing' done as well as 1-2 years in the market. In spite of all that 'prior test', All-Pairs found so many defects that the average 'find-cost-per-defect' using All-Pairs was 4x lower than the average AT find-cost. Some projects (3 out of 10) actually were 10x better! (see chart above).  This means two things:</a:t>
            </a:r>
          </a:p>
          <a:p>
            <a:pPr marL="228600" indent="-228600">
              <a:buAutoNum type="arabicPeriod"/>
            </a:pPr>
            <a:r>
              <a:rPr lang="en-US" sz="1000" baseline="0" dirty="0"/>
              <a:t>All-Pairs is clearly worth the effort – when the application case is suitable (&gt;=4 parameters, semi-coupled, etc.)</a:t>
            </a:r>
          </a:p>
          <a:p>
            <a:pPr marL="228600" indent="-228600">
              <a:buAutoNum type="arabicPeriod"/>
            </a:pPr>
            <a:r>
              <a:rPr lang="en-US" sz="1000" baseline="0" dirty="0"/>
              <a:t>The difference in find-cost may indicate additional factors that should be considered in judging a 'good application case' for All-Pairs. For example, the project that had the highest find-cost was a thin interface over rather old code ( &gt; 10 years), i.e. what you actually test was the code behind the new interface. This of course finds less defects than when you apply All-Pairs on a public interface of brand-new code.</a:t>
            </a:r>
          </a:p>
          <a:p>
            <a:pPr marL="228600" indent="-228600">
              <a:buAutoNum type="arabicPeriod"/>
            </a:pPr>
            <a:endParaRPr lang="en-US" sz="1000" baseline="0" dirty="0"/>
          </a:p>
          <a:p>
            <a:pPr marL="228600" indent="-228600">
              <a:buNone/>
            </a:pPr>
            <a:r>
              <a:rPr lang="en-US" sz="1000" baseline="0" dirty="0"/>
              <a:t>Microsoft has also done studies on the performance of All-Pairs. The link to the details slide above leads to several slides with results from Microsoft studies and others.</a:t>
            </a:r>
            <a:endParaRPr lang="en-US" sz="100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D8C2C35-2B8A-446E-BEC0-FD36716C29AC}" type="slidenum">
              <a:rPr kumimoji="0" lang="de-D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de-DE"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707258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lvl="1">
              <a:buFont typeface="Arial" charset="0"/>
              <a:buChar char="•"/>
            </a:pPr>
            <a:r>
              <a:rPr lang="en-US" dirty="0"/>
              <a:t>The</a:t>
            </a:r>
            <a:r>
              <a:rPr lang="en-US" baseline="0" dirty="0"/>
              <a:t> foundation of the method is: Most faults can be exposed by setting just 2 parameters 'just right'. This is exploited in systematic test case generation that generates 'all pairs' of variable values.</a:t>
            </a:r>
          </a:p>
          <a:p>
            <a:pPr lvl="2">
              <a:buFont typeface="Arial" charset="0"/>
              <a:buChar char="•"/>
            </a:pPr>
            <a:r>
              <a:rPr lang="en-US" baseline="0" dirty="0"/>
              <a:t>What does this mean? Consider a function that takes 5 parameters with 3 values each (1,2,3). Then a defect may depend only on p2=3 and p4=5 (the defect is exposed by two parameters having the 'just the right value'). This means that the defect would be found by a test case that guarantees pair coverage, i.e. that guarantees that the combination (p2=3,p4=5) occurs somewhere in the test.</a:t>
            </a:r>
          </a:p>
          <a:p>
            <a:pPr lvl="1">
              <a:buFont typeface="Arial" charset="0"/>
              <a:buChar char="•"/>
            </a:pPr>
            <a:endParaRPr lang="en-US" baseline="0" dirty="0"/>
          </a:p>
          <a:p>
            <a:pPr lvl="0">
              <a:buFont typeface="Arial" charset="0"/>
              <a:buNone/>
            </a:pPr>
            <a:r>
              <a:rPr lang="en-US" baseline="0" dirty="0"/>
              <a:t>Article on empirical foundation:</a:t>
            </a:r>
          </a:p>
          <a:p>
            <a:pPr lvl="1">
              <a:buFont typeface="Arial" charset="0"/>
              <a:buChar char="•"/>
            </a:pPr>
            <a:r>
              <a:rPr lang="en-US" baseline="0" dirty="0"/>
              <a:t>A good article on the empirical foundation of all-pairs is (source of diagram above): </a:t>
            </a:r>
            <a:br>
              <a:rPr lang="en-US" baseline="0" dirty="0"/>
            </a:br>
            <a:r>
              <a:rPr lang="en-US" baseline="0" dirty="0"/>
              <a:t>Kuhn et al.: Software Fault Interactions and Implications for Software Testing, IEEE Trans. on </a:t>
            </a:r>
            <a:r>
              <a:rPr lang="en-US" baseline="0" dirty="0" err="1"/>
              <a:t>Softw</a:t>
            </a:r>
            <a:r>
              <a:rPr lang="en-US" baseline="0" dirty="0"/>
              <a:t>. Eng. 30 (6), June 2004</a:t>
            </a:r>
          </a:p>
          <a:p>
            <a:pPr lvl="1">
              <a:buFont typeface="Arial" charset="0"/>
              <a:buChar char="•"/>
            </a:pPr>
            <a:r>
              <a:rPr lang="en-US" baseline="0" dirty="0"/>
              <a:t>The article combines several research papers and sources and shows that the effectiveness of all-pairs is between roughly 70 and 90% in the investigated cases. </a:t>
            </a:r>
          </a:p>
          <a:p>
            <a:pPr lvl="1">
              <a:buFont typeface="Arial" charset="0"/>
              <a:buChar char="•"/>
            </a:pPr>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D8C2C35-2B8A-446E-BEC0-FD36716C29AC}" type="slidenum">
              <a:rPr kumimoji="0" lang="de-D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de-DE"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89858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a:ln/>
        </p:spPr>
      </p:sp>
      <p:sp>
        <p:nvSpPr>
          <p:cNvPr id="3174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lvl="3"/>
            <a:r>
              <a:rPr lang="en-US" altLang="en-US" sz="1600"/>
              <a:t>A method of dividing application systems’ input domain into segments so that testing can occur within the boundaries of those segments.</a:t>
            </a:r>
          </a:p>
          <a:p>
            <a:pPr marL="0" lvl="3"/>
            <a:endParaRPr lang="en-US" altLang="en-US" sz="1600"/>
          </a:p>
          <a:p>
            <a:pPr marL="0" lvl="3"/>
            <a:r>
              <a:rPr lang="en-US" altLang="en-US" sz="1600"/>
              <a:t>“Failures are rarely as a result of the simultaneous occurrence of two  (or more) faults”</a:t>
            </a:r>
            <a:r>
              <a:rPr lang="en-US" altLang="en-US"/>
              <a:t>  </a:t>
            </a:r>
          </a:p>
          <a:p>
            <a:endParaRPr lang="en-US" altLang="en-US"/>
          </a:p>
        </p:txBody>
      </p:sp>
      <p:sp>
        <p:nvSpPr>
          <p:cNvPr id="3174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eaLnBrk="0" hangingPunct="0">
              <a:defRPr sz="2400" b="1">
                <a:solidFill>
                  <a:schemeClr val="tx1"/>
                </a:solidFill>
                <a:latin typeface="Tahoma" pitchFamily="34" charset="0"/>
              </a:defRPr>
            </a:lvl1pPr>
            <a:lvl2pPr marL="742950" indent="-285750" defTabSz="930275" eaLnBrk="0" hangingPunct="0">
              <a:defRPr sz="2400" b="1">
                <a:solidFill>
                  <a:schemeClr val="tx1"/>
                </a:solidFill>
                <a:latin typeface="Tahoma" pitchFamily="34" charset="0"/>
              </a:defRPr>
            </a:lvl2pPr>
            <a:lvl3pPr marL="1143000" indent="-228600" defTabSz="930275" eaLnBrk="0" hangingPunct="0">
              <a:defRPr sz="2400" b="1">
                <a:solidFill>
                  <a:schemeClr val="tx1"/>
                </a:solidFill>
                <a:latin typeface="Tahoma" pitchFamily="34" charset="0"/>
              </a:defRPr>
            </a:lvl3pPr>
            <a:lvl4pPr marL="1600200" indent="-228600" defTabSz="930275" eaLnBrk="0" hangingPunct="0">
              <a:defRPr sz="2400" b="1">
                <a:solidFill>
                  <a:schemeClr val="tx1"/>
                </a:solidFill>
                <a:latin typeface="Tahoma" pitchFamily="34" charset="0"/>
              </a:defRPr>
            </a:lvl4pPr>
            <a:lvl5pPr marL="2057400" indent="-228600" defTabSz="930275" eaLnBrk="0" hangingPunct="0">
              <a:defRPr sz="2400" b="1">
                <a:solidFill>
                  <a:schemeClr val="tx1"/>
                </a:solidFill>
                <a:latin typeface="Tahoma" pitchFamily="34" charset="0"/>
              </a:defRPr>
            </a:lvl5pPr>
            <a:lvl6pPr marL="2514600" indent="-228600" defTabSz="930275" eaLnBrk="0" fontAlgn="base" hangingPunct="0">
              <a:spcBef>
                <a:spcPct val="0"/>
              </a:spcBef>
              <a:spcAft>
                <a:spcPct val="0"/>
              </a:spcAft>
              <a:defRPr sz="2400" b="1">
                <a:solidFill>
                  <a:schemeClr val="tx1"/>
                </a:solidFill>
                <a:latin typeface="Tahoma" pitchFamily="34" charset="0"/>
              </a:defRPr>
            </a:lvl6pPr>
            <a:lvl7pPr marL="2971800" indent="-228600" defTabSz="930275" eaLnBrk="0" fontAlgn="base" hangingPunct="0">
              <a:spcBef>
                <a:spcPct val="0"/>
              </a:spcBef>
              <a:spcAft>
                <a:spcPct val="0"/>
              </a:spcAft>
              <a:defRPr sz="2400" b="1">
                <a:solidFill>
                  <a:schemeClr val="tx1"/>
                </a:solidFill>
                <a:latin typeface="Tahoma" pitchFamily="34" charset="0"/>
              </a:defRPr>
            </a:lvl7pPr>
            <a:lvl8pPr marL="3429000" indent="-228600" defTabSz="930275" eaLnBrk="0" fontAlgn="base" hangingPunct="0">
              <a:spcBef>
                <a:spcPct val="0"/>
              </a:spcBef>
              <a:spcAft>
                <a:spcPct val="0"/>
              </a:spcAft>
              <a:defRPr sz="2400" b="1">
                <a:solidFill>
                  <a:schemeClr val="tx1"/>
                </a:solidFill>
                <a:latin typeface="Tahoma" pitchFamily="34" charset="0"/>
              </a:defRPr>
            </a:lvl8pPr>
            <a:lvl9pPr marL="3886200" indent="-228600" defTabSz="930275" eaLnBrk="0" fontAlgn="base" hangingPunct="0">
              <a:spcBef>
                <a:spcPct val="0"/>
              </a:spcBef>
              <a:spcAft>
                <a:spcPct val="0"/>
              </a:spcAft>
              <a:defRPr sz="2400" b="1">
                <a:solidFill>
                  <a:schemeClr val="tx1"/>
                </a:solidFill>
                <a:latin typeface="Tahoma" pitchFamily="34" charset="0"/>
              </a:defRPr>
            </a:lvl9pPr>
          </a:lstStyle>
          <a:p>
            <a:pPr eaLnBrk="1" hangingPunct="1"/>
            <a:fld id="{04EEA969-5462-461F-A653-A0E44DD8D6D4}" type="slidenum">
              <a:rPr lang="en-US" altLang="en-US" sz="1200" b="0" smtClean="0"/>
              <a:pPr eaLnBrk="1" hangingPunct="1"/>
              <a:t>6</a:t>
            </a:fld>
            <a:endParaRPr lang="en-US" altLang="en-US" sz="1200" b="0"/>
          </a:p>
        </p:txBody>
      </p:sp>
    </p:spTree>
    <p:extLst>
      <p:ext uri="{BB962C8B-B14F-4D97-AF65-F5344CB8AC3E}">
        <p14:creationId xmlns:p14="http://schemas.microsoft.com/office/powerpoint/2010/main" val="39680715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t>Handouts</a:t>
            </a:r>
          </a:p>
        </p:txBody>
      </p:sp>
      <p:sp>
        <p:nvSpPr>
          <p:cNvPr id="5" name="Rectangle 5"/>
          <p:cNvSpPr>
            <a:spLocks noGrp="1" noChangeArrowheads="1"/>
          </p:cNvSpPr>
          <p:nvPr>
            <p:ph type="sldNum" sz="quarter" idx="5"/>
          </p:nvPr>
        </p:nvSpPr>
        <p:spPr>
          <a:ln/>
        </p:spPr>
        <p:txBody>
          <a:bodyPr/>
          <a:lstStyle/>
          <a:p>
            <a:fld id="{ADC99A07-0ABB-42B4-9C3F-07A7310F327F}" type="slidenum">
              <a:rPr lang="en-US"/>
              <a:pPr/>
              <a:t>15</a:t>
            </a:fld>
            <a:endParaRPr lang="en-US"/>
          </a:p>
        </p:txBody>
      </p:sp>
      <p:sp>
        <p:nvSpPr>
          <p:cNvPr id="349186" name="Rectangle 2"/>
          <p:cNvSpPr>
            <a:spLocks noGrp="1" noRot="1" noChangeAspect="1" noChangeArrowheads="1" noTextEdit="1"/>
          </p:cNvSpPr>
          <p:nvPr>
            <p:ph type="sldImg"/>
          </p:nvPr>
        </p:nvSpPr>
        <p:spPr>
          <a:ln/>
        </p:spPr>
      </p:sp>
      <p:sp>
        <p:nvSpPr>
          <p:cNvPr id="349187"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4182176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241" eaLnBrk="0" hangingPunct="0">
              <a:defRPr sz="2300" b="1">
                <a:solidFill>
                  <a:schemeClr val="tx1"/>
                </a:solidFill>
                <a:latin typeface="Tahoma" pitchFamily="34" charset="0"/>
              </a:defRPr>
            </a:lvl1pPr>
            <a:lvl2pPr marL="721330" indent="-277435" defTabSz="923241" eaLnBrk="0" hangingPunct="0">
              <a:defRPr sz="2300" b="1">
                <a:solidFill>
                  <a:schemeClr val="tx1"/>
                </a:solidFill>
                <a:latin typeface="Tahoma" pitchFamily="34" charset="0"/>
              </a:defRPr>
            </a:lvl2pPr>
            <a:lvl3pPr marL="1109739" indent="-221948" defTabSz="923241" eaLnBrk="0" hangingPunct="0">
              <a:defRPr sz="2300" b="1">
                <a:solidFill>
                  <a:schemeClr val="tx1"/>
                </a:solidFill>
                <a:latin typeface="Tahoma" pitchFamily="34" charset="0"/>
              </a:defRPr>
            </a:lvl3pPr>
            <a:lvl4pPr marL="1553634" indent="-221948" defTabSz="923241" eaLnBrk="0" hangingPunct="0">
              <a:defRPr sz="2300" b="1">
                <a:solidFill>
                  <a:schemeClr val="tx1"/>
                </a:solidFill>
                <a:latin typeface="Tahoma" pitchFamily="34" charset="0"/>
              </a:defRPr>
            </a:lvl4pPr>
            <a:lvl5pPr marL="1997530" indent="-221948" defTabSz="923241" eaLnBrk="0" hangingPunct="0">
              <a:defRPr sz="2300" b="1">
                <a:solidFill>
                  <a:schemeClr val="tx1"/>
                </a:solidFill>
                <a:latin typeface="Tahoma" pitchFamily="34" charset="0"/>
              </a:defRPr>
            </a:lvl5pPr>
            <a:lvl6pPr marL="2441425" indent="-221948" defTabSz="923241" eaLnBrk="0" fontAlgn="base" hangingPunct="0">
              <a:spcBef>
                <a:spcPct val="0"/>
              </a:spcBef>
              <a:spcAft>
                <a:spcPct val="0"/>
              </a:spcAft>
              <a:defRPr sz="2300" b="1">
                <a:solidFill>
                  <a:schemeClr val="tx1"/>
                </a:solidFill>
                <a:latin typeface="Tahoma" pitchFamily="34" charset="0"/>
              </a:defRPr>
            </a:lvl6pPr>
            <a:lvl7pPr marL="2885321" indent="-221948" defTabSz="923241" eaLnBrk="0" fontAlgn="base" hangingPunct="0">
              <a:spcBef>
                <a:spcPct val="0"/>
              </a:spcBef>
              <a:spcAft>
                <a:spcPct val="0"/>
              </a:spcAft>
              <a:defRPr sz="2300" b="1">
                <a:solidFill>
                  <a:schemeClr val="tx1"/>
                </a:solidFill>
                <a:latin typeface="Tahoma" pitchFamily="34" charset="0"/>
              </a:defRPr>
            </a:lvl7pPr>
            <a:lvl8pPr marL="3329216" indent="-221948" defTabSz="923241" eaLnBrk="0" fontAlgn="base" hangingPunct="0">
              <a:spcBef>
                <a:spcPct val="0"/>
              </a:spcBef>
              <a:spcAft>
                <a:spcPct val="0"/>
              </a:spcAft>
              <a:defRPr sz="2300" b="1">
                <a:solidFill>
                  <a:schemeClr val="tx1"/>
                </a:solidFill>
                <a:latin typeface="Tahoma" pitchFamily="34" charset="0"/>
              </a:defRPr>
            </a:lvl8pPr>
            <a:lvl9pPr marL="3773112" indent="-221948" defTabSz="923241" eaLnBrk="0" fontAlgn="base" hangingPunct="0">
              <a:spcBef>
                <a:spcPct val="0"/>
              </a:spcBef>
              <a:spcAft>
                <a:spcPct val="0"/>
              </a:spcAft>
              <a:defRPr sz="2300" b="1">
                <a:solidFill>
                  <a:schemeClr val="tx1"/>
                </a:solidFill>
                <a:latin typeface="Tahoma" pitchFamily="34" charset="0"/>
              </a:defRPr>
            </a:lvl9pPr>
          </a:lstStyle>
          <a:p>
            <a:pPr eaLnBrk="1" hangingPunct="1"/>
            <a:fld id="{A5FBFA6D-E6A9-4F39-889F-083BE70008B0}" type="slidenum">
              <a:rPr lang="en-US" altLang="en-US" sz="1200" b="0"/>
              <a:pPr eaLnBrk="1" hangingPunct="1"/>
              <a:t>16</a:t>
            </a:fld>
            <a:endParaRPr lang="en-US" altLang="en-US" sz="1200" b="0"/>
          </a:p>
        </p:txBody>
      </p:sp>
      <p:sp>
        <p:nvSpPr>
          <p:cNvPr id="77827" name="Rectangle 2"/>
          <p:cNvSpPr>
            <a:spLocks noGrp="1" noChangeArrowheads="1"/>
          </p:cNvSpPr>
          <p:nvPr>
            <p:ph type="body" idx="1"/>
          </p:nvPr>
        </p:nvSpPr>
        <p:spPr>
          <a:xfrm>
            <a:off x="914804" y="4418602"/>
            <a:ext cx="5028392" cy="391723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33" tIns="44865" rIns="91333" bIns="44865"/>
          <a:lstStyle/>
          <a:p>
            <a:r>
              <a:rPr lang="en-CA" altLang="en-US" b="1" u="sng"/>
              <a:t>What is Equivalence partitioning?</a:t>
            </a:r>
            <a:br>
              <a:rPr lang="en-CA" altLang="en-US" u="sng"/>
            </a:br>
            <a:r>
              <a:rPr lang="en-CA" altLang="en-US"/>
              <a:t>Equivalence partitioning is a method for deriving test cases. In this method, equivalence classes (for input values) are identified such that each member of the class causes the same kind of processing and output to occur. </a:t>
            </a:r>
            <a:r>
              <a:rPr lang="en-US" altLang="en-US"/>
              <a:t>The # of test cases can be limited to one-per-class, which represents the minimum # of test cases that must be executed.</a:t>
            </a:r>
            <a:endParaRPr lang="en-CA" altLang="en-US"/>
          </a:p>
          <a:p>
            <a:endParaRPr lang="en-CA" altLang="en-US"/>
          </a:p>
          <a:p>
            <a:r>
              <a:rPr lang="en-US" altLang="en-US"/>
              <a:t>E.g.- valid data range: 1-10</a:t>
            </a:r>
            <a:br>
              <a:rPr lang="en-US" altLang="en-US"/>
            </a:br>
            <a:r>
              <a:rPr lang="en-US" altLang="en-US"/>
              <a:t>Test set:-2; 5; 14</a:t>
            </a:r>
            <a:endParaRPr lang="en-CA" altLang="en-US"/>
          </a:p>
          <a:p>
            <a:endParaRPr lang="en-CA" altLang="en-US"/>
          </a:p>
          <a:p>
            <a:endParaRPr lang="en-US" altLang="en-US"/>
          </a:p>
        </p:txBody>
      </p:sp>
      <p:sp>
        <p:nvSpPr>
          <p:cNvPr id="77828" name="Rectangle 3"/>
          <p:cNvSpPr>
            <a:spLocks noGrp="1" noRot="1" noChangeAspect="1" noChangeArrowheads="1" noTextEdit="1"/>
          </p:cNvSpPr>
          <p:nvPr>
            <p:ph type="sldImg"/>
          </p:nvPr>
        </p:nvSpPr>
        <p:spPr>
          <a:xfrm>
            <a:off x="541338" y="814388"/>
            <a:ext cx="5776912" cy="3251200"/>
          </a:xfrm>
          <a:ln w="12700" cap="flat">
            <a:solidFill>
              <a:schemeClr val="tx1"/>
            </a:solidFill>
          </a:ln>
        </p:spPr>
      </p:sp>
    </p:spTree>
    <p:extLst>
      <p:ext uri="{BB962C8B-B14F-4D97-AF65-F5344CB8AC3E}">
        <p14:creationId xmlns:p14="http://schemas.microsoft.com/office/powerpoint/2010/main" val="38784350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t>Handouts</a:t>
            </a:r>
          </a:p>
        </p:txBody>
      </p:sp>
      <p:sp>
        <p:nvSpPr>
          <p:cNvPr id="5" name="Rectangle 5"/>
          <p:cNvSpPr>
            <a:spLocks noGrp="1" noChangeArrowheads="1"/>
          </p:cNvSpPr>
          <p:nvPr>
            <p:ph type="sldNum" sz="quarter" idx="5"/>
          </p:nvPr>
        </p:nvSpPr>
        <p:spPr>
          <a:ln/>
        </p:spPr>
        <p:txBody>
          <a:bodyPr/>
          <a:lstStyle/>
          <a:p>
            <a:fld id="{EFB99B00-63E4-48BD-A032-820B2BDCF9FE}" type="slidenum">
              <a:rPr lang="en-US"/>
              <a:pPr/>
              <a:t>17</a:t>
            </a:fld>
            <a:endParaRPr lang="en-US"/>
          </a:p>
        </p:txBody>
      </p:sp>
      <p:sp>
        <p:nvSpPr>
          <p:cNvPr id="351234" name="Rectangle 2"/>
          <p:cNvSpPr>
            <a:spLocks noGrp="1" noRot="1" noChangeAspect="1" noChangeArrowheads="1" noTextEdit="1"/>
          </p:cNvSpPr>
          <p:nvPr>
            <p:ph type="sldImg"/>
          </p:nvPr>
        </p:nvSpPr>
        <p:spPr>
          <a:ln/>
        </p:spPr>
      </p:sp>
      <p:sp>
        <p:nvSpPr>
          <p:cNvPr id="35123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1735922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t>Handouts</a:t>
            </a:r>
          </a:p>
        </p:txBody>
      </p:sp>
      <p:sp>
        <p:nvSpPr>
          <p:cNvPr id="5" name="Rectangle 5"/>
          <p:cNvSpPr>
            <a:spLocks noGrp="1" noChangeArrowheads="1"/>
          </p:cNvSpPr>
          <p:nvPr>
            <p:ph type="sldNum" sz="quarter" idx="5"/>
          </p:nvPr>
        </p:nvSpPr>
        <p:spPr>
          <a:ln/>
        </p:spPr>
        <p:txBody>
          <a:bodyPr/>
          <a:lstStyle/>
          <a:p>
            <a:fld id="{AB12A8A3-983D-4915-915E-16BF2871D10B}" type="slidenum">
              <a:rPr lang="en-US"/>
              <a:pPr/>
              <a:t>19</a:t>
            </a:fld>
            <a:endParaRPr lang="en-US"/>
          </a:p>
        </p:txBody>
      </p:sp>
      <p:sp>
        <p:nvSpPr>
          <p:cNvPr id="355330" name="Rectangle 2"/>
          <p:cNvSpPr>
            <a:spLocks noGrp="1" noRot="1" noChangeAspect="1" noChangeArrowheads="1" noTextEdit="1"/>
          </p:cNvSpPr>
          <p:nvPr>
            <p:ph type="sldImg"/>
          </p:nvPr>
        </p:nvSpPr>
        <p:spPr>
          <a:ln/>
        </p:spPr>
      </p:sp>
      <p:sp>
        <p:nvSpPr>
          <p:cNvPr id="35533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4214583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1700" eaLnBrk="0" hangingPunct="0">
              <a:defRPr sz="2300" b="1">
                <a:solidFill>
                  <a:schemeClr val="tx1"/>
                </a:solidFill>
                <a:latin typeface="Tahoma" pitchFamily="34" charset="0"/>
              </a:defRPr>
            </a:lvl1pPr>
            <a:lvl2pPr marL="721330" indent="-277435" defTabSz="921700" eaLnBrk="0" hangingPunct="0">
              <a:defRPr sz="2300" b="1">
                <a:solidFill>
                  <a:schemeClr val="tx1"/>
                </a:solidFill>
                <a:latin typeface="Tahoma" pitchFamily="34" charset="0"/>
              </a:defRPr>
            </a:lvl2pPr>
            <a:lvl3pPr marL="1109739" indent="-221948" defTabSz="921700" eaLnBrk="0" hangingPunct="0">
              <a:defRPr sz="2300" b="1">
                <a:solidFill>
                  <a:schemeClr val="tx1"/>
                </a:solidFill>
                <a:latin typeface="Tahoma" pitchFamily="34" charset="0"/>
              </a:defRPr>
            </a:lvl3pPr>
            <a:lvl4pPr marL="1553634" indent="-221948" defTabSz="921700" eaLnBrk="0" hangingPunct="0">
              <a:defRPr sz="2300" b="1">
                <a:solidFill>
                  <a:schemeClr val="tx1"/>
                </a:solidFill>
                <a:latin typeface="Tahoma" pitchFamily="34" charset="0"/>
              </a:defRPr>
            </a:lvl4pPr>
            <a:lvl5pPr marL="1997530" indent="-221948" defTabSz="921700" eaLnBrk="0" hangingPunct="0">
              <a:defRPr sz="2300" b="1">
                <a:solidFill>
                  <a:schemeClr val="tx1"/>
                </a:solidFill>
                <a:latin typeface="Tahoma" pitchFamily="34" charset="0"/>
              </a:defRPr>
            </a:lvl5pPr>
            <a:lvl6pPr marL="2441425" indent="-221948" defTabSz="921700" eaLnBrk="0" fontAlgn="base" hangingPunct="0">
              <a:spcBef>
                <a:spcPct val="0"/>
              </a:spcBef>
              <a:spcAft>
                <a:spcPct val="0"/>
              </a:spcAft>
              <a:defRPr sz="2300" b="1">
                <a:solidFill>
                  <a:schemeClr val="tx1"/>
                </a:solidFill>
                <a:latin typeface="Tahoma" pitchFamily="34" charset="0"/>
              </a:defRPr>
            </a:lvl6pPr>
            <a:lvl7pPr marL="2885321" indent="-221948" defTabSz="921700" eaLnBrk="0" fontAlgn="base" hangingPunct="0">
              <a:spcBef>
                <a:spcPct val="0"/>
              </a:spcBef>
              <a:spcAft>
                <a:spcPct val="0"/>
              </a:spcAft>
              <a:defRPr sz="2300" b="1">
                <a:solidFill>
                  <a:schemeClr val="tx1"/>
                </a:solidFill>
                <a:latin typeface="Tahoma" pitchFamily="34" charset="0"/>
              </a:defRPr>
            </a:lvl7pPr>
            <a:lvl8pPr marL="3329216" indent="-221948" defTabSz="921700" eaLnBrk="0" fontAlgn="base" hangingPunct="0">
              <a:spcBef>
                <a:spcPct val="0"/>
              </a:spcBef>
              <a:spcAft>
                <a:spcPct val="0"/>
              </a:spcAft>
              <a:defRPr sz="2300" b="1">
                <a:solidFill>
                  <a:schemeClr val="tx1"/>
                </a:solidFill>
                <a:latin typeface="Tahoma" pitchFamily="34" charset="0"/>
              </a:defRPr>
            </a:lvl8pPr>
            <a:lvl9pPr marL="3773112" indent="-221948" defTabSz="921700" eaLnBrk="0" fontAlgn="base" hangingPunct="0">
              <a:spcBef>
                <a:spcPct val="0"/>
              </a:spcBef>
              <a:spcAft>
                <a:spcPct val="0"/>
              </a:spcAft>
              <a:defRPr sz="2300" b="1">
                <a:solidFill>
                  <a:schemeClr val="tx1"/>
                </a:solidFill>
                <a:latin typeface="Tahoma" pitchFamily="34" charset="0"/>
              </a:defRPr>
            </a:lvl9pPr>
          </a:lstStyle>
          <a:p>
            <a:pPr eaLnBrk="1" hangingPunct="1"/>
            <a:fld id="{23EABAF4-5D9F-4163-A080-685F5FF6A13E}" type="slidenum">
              <a:rPr lang="en-US" altLang="en-US" sz="1200" b="0"/>
              <a:pPr eaLnBrk="1" hangingPunct="1"/>
              <a:t>21</a:t>
            </a:fld>
            <a:endParaRPr lang="en-US" altLang="en-US" sz="1200" b="0"/>
          </a:p>
        </p:txBody>
      </p:sp>
      <p:sp>
        <p:nvSpPr>
          <p:cNvPr id="79875" name="Rectangle 2"/>
          <p:cNvSpPr>
            <a:spLocks noGrp="1" noRot="1" noChangeAspect="1" noChangeArrowheads="1" noTextEdit="1"/>
          </p:cNvSpPr>
          <p:nvPr>
            <p:ph type="sldImg"/>
          </p:nvPr>
        </p:nvSpPr>
        <p:spPr>
          <a:ln/>
        </p:spPr>
      </p:sp>
      <p:sp>
        <p:nvSpPr>
          <p:cNvPr id="798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It is an extremely powerful device for viewing complex judgments in a tiny format. </a:t>
            </a:r>
          </a:p>
        </p:txBody>
      </p:sp>
    </p:spTree>
    <p:extLst>
      <p:ext uri="{BB962C8B-B14F-4D97-AF65-F5344CB8AC3E}">
        <p14:creationId xmlns:p14="http://schemas.microsoft.com/office/powerpoint/2010/main" val="28502054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0159" eaLnBrk="0" hangingPunct="0">
              <a:defRPr sz="2300" b="1">
                <a:solidFill>
                  <a:schemeClr val="tx1"/>
                </a:solidFill>
                <a:latin typeface="Tahoma" pitchFamily="34" charset="0"/>
              </a:defRPr>
            </a:lvl1pPr>
            <a:lvl2pPr marL="721330" indent="-277435" defTabSz="920159" eaLnBrk="0" hangingPunct="0">
              <a:defRPr sz="2300" b="1">
                <a:solidFill>
                  <a:schemeClr val="tx1"/>
                </a:solidFill>
                <a:latin typeface="Tahoma" pitchFamily="34" charset="0"/>
              </a:defRPr>
            </a:lvl2pPr>
            <a:lvl3pPr marL="1109739" indent="-221948" defTabSz="920159" eaLnBrk="0" hangingPunct="0">
              <a:defRPr sz="2300" b="1">
                <a:solidFill>
                  <a:schemeClr val="tx1"/>
                </a:solidFill>
                <a:latin typeface="Tahoma" pitchFamily="34" charset="0"/>
              </a:defRPr>
            </a:lvl3pPr>
            <a:lvl4pPr marL="1553634" indent="-221948" defTabSz="920159" eaLnBrk="0" hangingPunct="0">
              <a:defRPr sz="2300" b="1">
                <a:solidFill>
                  <a:schemeClr val="tx1"/>
                </a:solidFill>
                <a:latin typeface="Tahoma" pitchFamily="34" charset="0"/>
              </a:defRPr>
            </a:lvl4pPr>
            <a:lvl5pPr marL="1997530" indent="-221948" defTabSz="920159" eaLnBrk="0" hangingPunct="0">
              <a:defRPr sz="2300" b="1">
                <a:solidFill>
                  <a:schemeClr val="tx1"/>
                </a:solidFill>
                <a:latin typeface="Tahoma" pitchFamily="34" charset="0"/>
              </a:defRPr>
            </a:lvl5pPr>
            <a:lvl6pPr marL="2441425" indent="-221948" defTabSz="920159" eaLnBrk="0" fontAlgn="base" hangingPunct="0">
              <a:spcBef>
                <a:spcPct val="0"/>
              </a:spcBef>
              <a:spcAft>
                <a:spcPct val="0"/>
              </a:spcAft>
              <a:defRPr sz="2300" b="1">
                <a:solidFill>
                  <a:schemeClr val="tx1"/>
                </a:solidFill>
                <a:latin typeface="Tahoma" pitchFamily="34" charset="0"/>
              </a:defRPr>
            </a:lvl6pPr>
            <a:lvl7pPr marL="2885321" indent="-221948" defTabSz="920159" eaLnBrk="0" fontAlgn="base" hangingPunct="0">
              <a:spcBef>
                <a:spcPct val="0"/>
              </a:spcBef>
              <a:spcAft>
                <a:spcPct val="0"/>
              </a:spcAft>
              <a:defRPr sz="2300" b="1">
                <a:solidFill>
                  <a:schemeClr val="tx1"/>
                </a:solidFill>
                <a:latin typeface="Tahoma" pitchFamily="34" charset="0"/>
              </a:defRPr>
            </a:lvl7pPr>
            <a:lvl8pPr marL="3329216" indent="-221948" defTabSz="920159" eaLnBrk="0" fontAlgn="base" hangingPunct="0">
              <a:spcBef>
                <a:spcPct val="0"/>
              </a:spcBef>
              <a:spcAft>
                <a:spcPct val="0"/>
              </a:spcAft>
              <a:defRPr sz="2300" b="1">
                <a:solidFill>
                  <a:schemeClr val="tx1"/>
                </a:solidFill>
                <a:latin typeface="Tahoma" pitchFamily="34" charset="0"/>
              </a:defRPr>
            </a:lvl8pPr>
            <a:lvl9pPr marL="3773112" indent="-221948" defTabSz="920159" eaLnBrk="0" fontAlgn="base" hangingPunct="0">
              <a:spcBef>
                <a:spcPct val="0"/>
              </a:spcBef>
              <a:spcAft>
                <a:spcPct val="0"/>
              </a:spcAft>
              <a:defRPr sz="2300" b="1">
                <a:solidFill>
                  <a:schemeClr val="tx1"/>
                </a:solidFill>
                <a:latin typeface="Tahoma" pitchFamily="34" charset="0"/>
              </a:defRPr>
            </a:lvl9pPr>
          </a:lstStyle>
          <a:p>
            <a:pPr eaLnBrk="1" hangingPunct="1"/>
            <a:fld id="{54527E42-3B56-43C8-B7C6-4FAFECA0A71E}" type="slidenum">
              <a:rPr lang="en-US" altLang="en-US" sz="1200" b="0"/>
              <a:pPr eaLnBrk="1" hangingPunct="1"/>
              <a:t>22</a:t>
            </a:fld>
            <a:endParaRPr lang="en-US" altLang="en-US" sz="1200" b="0"/>
          </a:p>
        </p:txBody>
      </p:sp>
      <p:sp>
        <p:nvSpPr>
          <p:cNvPr id="82947" name="Rectangle 2"/>
          <p:cNvSpPr>
            <a:spLocks noGrp="1" noRot="1" noChangeAspect="1" noChangeArrowheads="1" noTextEdit="1"/>
          </p:cNvSpPr>
          <p:nvPr>
            <p:ph type="sldImg"/>
          </p:nvPr>
        </p:nvSpPr>
        <p:spPr>
          <a:ln/>
        </p:spPr>
      </p:sp>
      <p:sp>
        <p:nvSpPr>
          <p:cNvPr id="829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These types are assigned by the amount of business the customer does with the print shop over a 12-month period</a:t>
            </a:r>
          </a:p>
        </p:txBody>
      </p:sp>
    </p:spTree>
    <p:extLst>
      <p:ext uri="{BB962C8B-B14F-4D97-AF65-F5344CB8AC3E}">
        <p14:creationId xmlns:p14="http://schemas.microsoft.com/office/powerpoint/2010/main" val="33933850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pPr lvl="1">
              <a:buFont typeface="Arial" charset="0"/>
              <a:buChar char="•"/>
            </a:pPr>
            <a:r>
              <a:rPr lang="en-US" baseline="0" dirty="0"/>
              <a:t>What does it mean to combine all pairs? </a:t>
            </a:r>
          </a:p>
          <a:p>
            <a:pPr lvl="1">
              <a:buFont typeface="Arial" charset="0"/>
              <a:buChar char="•"/>
            </a:pPr>
            <a:r>
              <a:rPr lang="en-US" baseline="0" dirty="0"/>
              <a:t>What is all-pairs? Look at the 3 tables and consider:</a:t>
            </a:r>
          </a:p>
          <a:p>
            <a:pPr lvl="2">
              <a:buFont typeface="Arial" charset="0"/>
              <a:buChar char="•"/>
            </a:pPr>
            <a:r>
              <a:rPr lang="en-US" baseline="0" dirty="0"/>
              <a:t>What are 'variable pairs'? (p1,p2) ; (p2,p3) ; (p1,p3)</a:t>
            </a:r>
          </a:p>
          <a:p>
            <a:pPr lvl="2">
              <a:buFont typeface="Arial" charset="0"/>
              <a:buChar char="•"/>
            </a:pPr>
            <a:r>
              <a:rPr lang="en-US" baseline="0" dirty="0"/>
              <a:t>For each of these variable pairs, all possible value combinations (00, 01, 10, 11) need to be covered and included in the test case (i.e. set of all TC variants)</a:t>
            </a:r>
          </a:p>
          <a:p>
            <a:pPr marL="361950" marR="0" lvl="2" indent="-109538" algn="l" defTabSz="914400" rtl="0" eaLnBrk="1" fontAlgn="auto" latinLnBrk="0" hangingPunct="1">
              <a:lnSpc>
                <a:spcPct val="100000"/>
              </a:lnSpc>
              <a:spcBef>
                <a:spcPts val="0"/>
              </a:spcBef>
              <a:spcAft>
                <a:spcPts val="0"/>
              </a:spcAft>
              <a:buClr>
                <a:schemeClr val="accent2"/>
              </a:buClr>
              <a:buSzPct val="80000"/>
              <a:buFont typeface="Arial" charset="0"/>
              <a:buChar char="•"/>
              <a:tabLst/>
              <a:defRPr/>
            </a:pPr>
            <a:r>
              <a:rPr lang="en-US" baseline="0" dirty="0"/>
              <a:t>Left table: Each value appears only once.</a:t>
            </a:r>
          </a:p>
          <a:p>
            <a:pPr lvl="2">
              <a:buFont typeface="Arial" charset="0"/>
              <a:buChar char="•"/>
            </a:pPr>
            <a:r>
              <a:rPr lang="en-US" baseline="0" dirty="0"/>
              <a:t>Middle table: full combinatorics, all combinations</a:t>
            </a:r>
          </a:p>
          <a:p>
            <a:pPr lvl="2">
              <a:buFont typeface="Arial" charset="0"/>
              <a:buChar char="•"/>
            </a:pPr>
            <a:r>
              <a:rPr lang="en-US" baseline="0" dirty="0"/>
              <a:t>Right table: "Each 'value pair' appears at least once" (in this case, 'exactly once')</a:t>
            </a:r>
          </a:p>
          <a:p>
            <a:pPr lvl="3">
              <a:buFont typeface="Arial" charset="0"/>
              <a:buChar char="•"/>
            </a:pPr>
            <a:r>
              <a:rPr lang="en-US" baseline="0" dirty="0"/>
              <a:t>Each test case variant (one row) contains 3 value pairs:  (p1,p2) ; (p2,p3) ; (p1,p3), </a:t>
            </a:r>
            <a:r>
              <a:rPr lang="en-US" baseline="0" dirty="0" err="1"/>
              <a:t>ie</a:t>
            </a:r>
            <a:r>
              <a:rPr lang="en-US" baseline="0" dirty="0"/>
              <a:t>. covers 3 value pairs</a:t>
            </a:r>
          </a:p>
          <a:p>
            <a:pPr lvl="3">
              <a:buFont typeface="Arial" charset="0"/>
              <a:buChar char="•"/>
            </a:pPr>
            <a:r>
              <a:rPr lang="en-US" baseline="0" dirty="0"/>
              <a:t>You will find each possible combination of value pair, e.g. "p1,p3 = 0,1" in one of the rows of the all-pairs table (bottom right). (here: variant 2 = row 2)</a:t>
            </a:r>
          </a:p>
          <a:p>
            <a:pPr lvl="3">
              <a:buFont typeface="Arial" charset="0"/>
              <a:buChar char="•"/>
            </a:pPr>
            <a:r>
              <a:rPr lang="en-US" baseline="0" dirty="0"/>
              <a:t>Another way to look at it: If you only consider two parameters and look only at those columns, you will find all value combinations (00, 01, 10, 11) in the rows. </a:t>
            </a:r>
          </a:p>
          <a:p>
            <a:pPr lvl="3">
              <a:buFont typeface="Arial" charset="0"/>
              <a:buChar char="•"/>
            </a:pPr>
            <a:r>
              <a:rPr lang="en-US" baseline="0" dirty="0"/>
              <a:t>Why is (</a:t>
            </a:r>
            <a:r>
              <a:rPr lang="en-US" sz="1200" kern="0" dirty="0">
                <a:ea typeface="Arial Unicode MS" pitchFamily="34" charset="-128"/>
                <a:cs typeface="Arial Unicode MS" pitchFamily="34" charset="-128"/>
              </a:rPr>
              <a:t>1,1,1) is not there? Because the pairs (-,1,1), (1,-,1) and (1,1,-) are already covered in existing cases</a:t>
            </a:r>
            <a:r>
              <a:rPr lang="en-US" sz="1200" kern="0" baseline="0" dirty="0">
                <a:ea typeface="Arial Unicode MS" pitchFamily="34" charset="-128"/>
                <a:cs typeface="Arial Unicode MS" pitchFamily="34" charset="-128"/>
              </a:rPr>
              <a:t> and we care only about pairs and not triples.</a:t>
            </a:r>
          </a:p>
          <a:p>
            <a:pPr lvl="2">
              <a:buFont typeface="Arial" charset="0"/>
              <a:buChar char="•"/>
            </a:pPr>
            <a:endParaRPr lang="en-US" baseline="0" dirty="0"/>
          </a:p>
          <a:p>
            <a:pPr lvl="1">
              <a:buFont typeface="Arial" charset="0"/>
              <a:buChar char="•"/>
            </a:pPr>
            <a:r>
              <a:rPr lang="en-US" baseline="0" dirty="0"/>
              <a:t>The savings between full combinatorics and all-pairs coverage are enormous: </a:t>
            </a:r>
          </a:p>
          <a:p>
            <a:pPr lvl="2">
              <a:buFont typeface="Arial" charset="0"/>
              <a:buChar char="•"/>
            </a:pPr>
            <a:r>
              <a:rPr lang="en-US" baseline="0" dirty="0"/>
              <a:t>500 binary switches need only 20 TCVs (test case variants).</a:t>
            </a:r>
          </a:p>
          <a:p>
            <a:pPr lvl="2">
              <a:buFont typeface="Arial" charset="0"/>
              <a:buChar char="•"/>
            </a:pPr>
            <a:r>
              <a:rPr lang="en-US" baseline="0" dirty="0"/>
              <a:t>1500 binary switches need only 24 TCVs. </a:t>
            </a:r>
          </a:p>
          <a:p>
            <a:pPr lvl="1">
              <a:buFont typeface="Arial" charset="0"/>
              <a:buChar char="•"/>
            </a:pPr>
            <a:r>
              <a:rPr lang="en-US" baseline="0" dirty="0"/>
              <a:t>If these few test cases indeed find 70-90% of our defects we are much better off than all our current internal testing combined which finds only about 15-30% of defects internally (considering the full lifetime of a product version).</a:t>
            </a:r>
          </a:p>
          <a:p>
            <a:pPr>
              <a:buFont typeface="Arial" charset="0"/>
              <a:buChar cha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D8C2C35-2B8A-446E-BEC0-FD36716C29AC}" type="slidenum">
              <a:rPr kumimoji="0" lang="de-D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de-DE"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618289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3.xml"/><Relationship Id="rId5" Type="http://schemas.microsoft.com/office/2007/relationships/hdphoto" Target="../media/hdphoto1.wdp"/><Relationship Id="rId4" Type="http://schemas.openxmlformats.org/officeDocument/2006/relationships/image" Target="../media/image3.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3.xml"/><Relationship Id="rId5" Type="http://schemas.microsoft.com/office/2007/relationships/hdphoto" Target="../media/hdphoto1.wdp"/><Relationship Id="rId4" Type="http://schemas.openxmlformats.org/officeDocument/2006/relationships/image" Target="../media/image3.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3.xml"/><Relationship Id="rId5" Type="http://schemas.microsoft.com/office/2007/relationships/hdphoto" Target="../media/hdphoto1.wdp"/><Relationship Id="rId4" Type="http://schemas.openxmlformats.org/officeDocument/2006/relationships/image" Target="../media/image2.png"/></Relationships>
</file>

<file path=ppt/slideLayouts/_rels/slideLayout3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3.xml"/><Relationship Id="rId5" Type="http://schemas.microsoft.com/office/2007/relationships/hdphoto" Target="../media/hdphoto1.wdp"/><Relationship Id="rId4" Type="http://schemas.openxmlformats.org/officeDocument/2006/relationships/image" Target="../media/image2.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F96BF3-3F91-4714-817C-1E0BCB98A3F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2F42841-12E2-4860-9B9F-AB9D56CA875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F7E45CA-35DA-4BBA-A773-3CDA95E513D2}"/>
              </a:ext>
            </a:extLst>
          </p:cNvPr>
          <p:cNvSpPr>
            <a:spLocks noGrp="1"/>
          </p:cNvSpPr>
          <p:nvPr>
            <p:ph type="dt" sz="half" idx="10"/>
          </p:nvPr>
        </p:nvSpPr>
        <p:spPr/>
        <p:txBody>
          <a:bodyPr/>
          <a:lstStyle/>
          <a:p>
            <a:fld id="{E8D96D91-5FC4-4B5C-AEE9-2BA4F0F210CD}" type="datetimeFigureOut">
              <a:rPr lang="en-US" smtClean="0"/>
              <a:t>3/24/2025</a:t>
            </a:fld>
            <a:endParaRPr lang="en-US"/>
          </a:p>
        </p:txBody>
      </p:sp>
      <p:sp>
        <p:nvSpPr>
          <p:cNvPr id="5" name="Footer Placeholder 4">
            <a:extLst>
              <a:ext uri="{FF2B5EF4-FFF2-40B4-BE49-F238E27FC236}">
                <a16:creationId xmlns:a16="http://schemas.microsoft.com/office/drawing/2014/main" id="{E4E84162-C925-4971-AC2D-202D62D218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CA78911-DECE-4A3F-A472-F038F79C8FDC}"/>
              </a:ext>
            </a:extLst>
          </p:cNvPr>
          <p:cNvSpPr>
            <a:spLocks noGrp="1"/>
          </p:cNvSpPr>
          <p:nvPr>
            <p:ph type="sldNum" sz="quarter" idx="12"/>
          </p:nvPr>
        </p:nvSpPr>
        <p:spPr/>
        <p:txBody>
          <a:bodyPr/>
          <a:lstStyle/>
          <a:p>
            <a:fld id="{FA450195-85A4-4DB4-B6E9-79EB9A1C23D5}" type="slidenum">
              <a:rPr lang="en-US" smtClean="0"/>
              <a:t>‹#›</a:t>
            </a:fld>
            <a:endParaRPr lang="en-US"/>
          </a:p>
        </p:txBody>
      </p:sp>
    </p:spTree>
    <p:extLst>
      <p:ext uri="{BB962C8B-B14F-4D97-AF65-F5344CB8AC3E}">
        <p14:creationId xmlns:p14="http://schemas.microsoft.com/office/powerpoint/2010/main" val="18937596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1E0B6F-6168-49B7-8B44-8142B18187F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573D9BB-A061-4BF0-907F-8CA12685E90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52ECE8C-D4CC-4DAD-ADF7-1C1E3A9F5A27}"/>
              </a:ext>
            </a:extLst>
          </p:cNvPr>
          <p:cNvSpPr>
            <a:spLocks noGrp="1"/>
          </p:cNvSpPr>
          <p:nvPr>
            <p:ph type="dt" sz="half" idx="10"/>
          </p:nvPr>
        </p:nvSpPr>
        <p:spPr/>
        <p:txBody>
          <a:bodyPr/>
          <a:lstStyle/>
          <a:p>
            <a:fld id="{E8D96D91-5FC4-4B5C-AEE9-2BA4F0F210CD}" type="datetimeFigureOut">
              <a:rPr lang="en-US" smtClean="0"/>
              <a:t>3/24/2025</a:t>
            </a:fld>
            <a:endParaRPr lang="en-US"/>
          </a:p>
        </p:txBody>
      </p:sp>
      <p:sp>
        <p:nvSpPr>
          <p:cNvPr id="5" name="Footer Placeholder 4">
            <a:extLst>
              <a:ext uri="{FF2B5EF4-FFF2-40B4-BE49-F238E27FC236}">
                <a16:creationId xmlns:a16="http://schemas.microsoft.com/office/drawing/2014/main" id="{F641C5F1-6360-45AE-8972-D62314EB99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9536F8-CF86-4564-92DB-E72C006A7D54}"/>
              </a:ext>
            </a:extLst>
          </p:cNvPr>
          <p:cNvSpPr>
            <a:spLocks noGrp="1"/>
          </p:cNvSpPr>
          <p:nvPr>
            <p:ph type="sldNum" sz="quarter" idx="12"/>
          </p:nvPr>
        </p:nvSpPr>
        <p:spPr/>
        <p:txBody>
          <a:bodyPr/>
          <a:lstStyle/>
          <a:p>
            <a:fld id="{FA450195-85A4-4DB4-B6E9-79EB9A1C23D5}" type="slidenum">
              <a:rPr lang="en-US" smtClean="0"/>
              <a:t>‹#›</a:t>
            </a:fld>
            <a:endParaRPr lang="en-US"/>
          </a:p>
        </p:txBody>
      </p:sp>
    </p:spTree>
    <p:extLst>
      <p:ext uri="{BB962C8B-B14F-4D97-AF65-F5344CB8AC3E}">
        <p14:creationId xmlns:p14="http://schemas.microsoft.com/office/powerpoint/2010/main" val="17791407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B9852EA-CC79-40BE-AE57-C32FDCFBD22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6D879A9-905C-4387-A373-299B3844159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33AED2E-9D21-4102-ABD7-DCEDAAA25D70}"/>
              </a:ext>
            </a:extLst>
          </p:cNvPr>
          <p:cNvSpPr>
            <a:spLocks noGrp="1"/>
          </p:cNvSpPr>
          <p:nvPr>
            <p:ph type="dt" sz="half" idx="10"/>
          </p:nvPr>
        </p:nvSpPr>
        <p:spPr/>
        <p:txBody>
          <a:bodyPr/>
          <a:lstStyle/>
          <a:p>
            <a:fld id="{E8D96D91-5FC4-4B5C-AEE9-2BA4F0F210CD}" type="datetimeFigureOut">
              <a:rPr lang="en-US" smtClean="0"/>
              <a:t>3/24/2025</a:t>
            </a:fld>
            <a:endParaRPr lang="en-US"/>
          </a:p>
        </p:txBody>
      </p:sp>
      <p:sp>
        <p:nvSpPr>
          <p:cNvPr id="5" name="Footer Placeholder 4">
            <a:extLst>
              <a:ext uri="{FF2B5EF4-FFF2-40B4-BE49-F238E27FC236}">
                <a16:creationId xmlns:a16="http://schemas.microsoft.com/office/drawing/2014/main" id="{03EBE0CC-72B0-48E5-8B1B-7E266E7E41A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4AFE4CA-E81E-4DC8-88AA-4909C3BA1E7C}"/>
              </a:ext>
            </a:extLst>
          </p:cNvPr>
          <p:cNvSpPr>
            <a:spLocks noGrp="1"/>
          </p:cNvSpPr>
          <p:nvPr>
            <p:ph type="sldNum" sz="quarter" idx="12"/>
          </p:nvPr>
        </p:nvSpPr>
        <p:spPr/>
        <p:txBody>
          <a:bodyPr/>
          <a:lstStyle/>
          <a:p>
            <a:fld id="{FA450195-85A4-4DB4-B6E9-79EB9A1C23D5}" type="slidenum">
              <a:rPr lang="en-US" smtClean="0"/>
              <a:t>‹#›</a:t>
            </a:fld>
            <a:endParaRPr lang="en-US"/>
          </a:p>
        </p:txBody>
      </p:sp>
    </p:spTree>
    <p:extLst>
      <p:ext uri="{BB962C8B-B14F-4D97-AF65-F5344CB8AC3E}">
        <p14:creationId xmlns:p14="http://schemas.microsoft.com/office/powerpoint/2010/main" val="106884262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914400" y="609600"/>
            <a:ext cx="10363200" cy="1143000"/>
          </a:xfrm>
        </p:spPr>
        <p:txBody>
          <a:bodyPr/>
          <a:lstStyle/>
          <a:p>
            <a:r>
              <a:rPr lang="en-US"/>
              <a:t>Click to edit Master title style</a:t>
            </a:r>
          </a:p>
        </p:txBody>
      </p:sp>
      <p:sp>
        <p:nvSpPr>
          <p:cNvPr id="3" name="Text Placeholder 2"/>
          <p:cNvSpPr>
            <a:spLocks noGrp="1"/>
          </p:cNvSpPr>
          <p:nvPr>
            <p:ph type="body" sz="half" idx="1"/>
          </p:nvPr>
        </p:nvSpPr>
        <p:spPr>
          <a:xfrm>
            <a:off x="914400" y="1981200"/>
            <a:ext cx="508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6197600" y="1981200"/>
            <a:ext cx="50800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6197600" y="4114800"/>
            <a:ext cx="50800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5"/>
          <p:cNvSpPr>
            <a:spLocks noGrp="1"/>
          </p:cNvSpPr>
          <p:nvPr>
            <p:ph type="dt" sz="half" idx="10"/>
          </p:nvPr>
        </p:nvSpPr>
        <p:spPr>
          <a:xfrm>
            <a:off x="914400" y="6248400"/>
            <a:ext cx="2540000" cy="457200"/>
          </a:xfrm>
          <a:prstGeom prst="rect">
            <a:avLst/>
          </a:prstGeom>
        </p:spPr>
        <p:txBody>
          <a:bodyPr/>
          <a:lstStyle>
            <a:lvl1pPr>
              <a:defRPr/>
            </a:lvl1pPr>
          </a:lstStyle>
          <a:p>
            <a:pPr>
              <a:defRPr/>
            </a:pPr>
            <a:endParaRPr lang="en-CA"/>
          </a:p>
        </p:txBody>
      </p:sp>
      <p:sp>
        <p:nvSpPr>
          <p:cNvPr id="7" name="Footer Placeholder 6"/>
          <p:cNvSpPr>
            <a:spLocks noGrp="1"/>
          </p:cNvSpPr>
          <p:nvPr>
            <p:ph type="ftr" sz="quarter" idx="11"/>
          </p:nvPr>
        </p:nvSpPr>
        <p:spPr>
          <a:xfrm>
            <a:off x="4165600" y="6248400"/>
            <a:ext cx="3860800" cy="457200"/>
          </a:xfrm>
        </p:spPr>
        <p:txBody>
          <a:bodyPr/>
          <a:lstStyle>
            <a:lvl1pPr>
              <a:defRPr/>
            </a:lvl1pPr>
          </a:lstStyle>
          <a:p>
            <a:pPr>
              <a:defRPr/>
            </a:pPr>
            <a:r>
              <a:rPr lang="en-CA"/>
              <a:t>SOEN345-W13-L7: Boundary Testing</a:t>
            </a:r>
          </a:p>
        </p:txBody>
      </p:sp>
      <p:sp>
        <p:nvSpPr>
          <p:cNvPr id="8" name="Slide Number Placeholder 7"/>
          <p:cNvSpPr>
            <a:spLocks noGrp="1"/>
          </p:cNvSpPr>
          <p:nvPr>
            <p:ph type="sldNum" sz="quarter" idx="12"/>
          </p:nvPr>
        </p:nvSpPr>
        <p:spPr>
          <a:xfrm>
            <a:off x="8737600" y="6248400"/>
            <a:ext cx="2540000" cy="457200"/>
          </a:xfrm>
        </p:spPr>
        <p:txBody>
          <a:bodyPr/>
          <a:lstStyle>
            <a:lvl1pPr>
              <a:defRPr/>
            </a:lvl1pPr>
          </a:lstStyle>
          <a:p>
            <a:pPr>
              <a:defRPr/>
            </a:pPr>
            <a:fld id="{B6CFD5E0-3F8F-4BD8-AC6E-CD09E8033726}" type="slidenum">
              <a:rPr lang="en-CA"/>
              <a:pPr>
                <a:defRPr/>
              </a:pPr>
              <a:t>‹#›</a:t>
            </a:fld>
            <a:endParaRPr lang="en-CA"/>
          </a:p>
        </p:txBody>
      </p:sp>
    </p:spTree>
    <p:extLst>
      <p:ext uri="{BB962C8B-B14F-4D97-AF65-F5344CB8AC3E}">
        <p14:creationId xmlns:p14="http://schemas.microsoft.com/office/powerpoint/2010/main" val="172683968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OverObj">
  <p:cSld name="Title and Text over Content">
    <p:spTree>
      <p:nvGrpSpPr>
        <p:cNvPr id="1" name=""/>
        <p:cNvGrpSpPr/>
        <p:nvPr/>
      </p:nvGrpSpPr>
      <p:grpSpPr>
        <a:xfrm>
          <a:off x="0" y="0"/>
          <a:ext cx="0" cy="0"/>
          <a:chOff x="0" y="0"/>
          <a:chExt cx="0" cy="0"/>
        </a:xfrm>
      </p:grpSpPr>
      <p:sp>
        <p:nvSpPr>
          <p:cNvPr id="2" name="Title 1"/>
          <p:cNvSpPr>
            <a:spLocks noGrp="1"/>
          </p:cNvSpPr>
          <p:nvPr>
            <p:ph type="title"/>
          </p:nvPr>
        </p:nvSpPr>
        <p:spPr>
          <a:xfrm>
            <a:off x="766233" y="304801"/>
            <a:ext cx="10668000" cy="1216025"/>
          </a:xfrm>
        </p:spPr>
        <p:txBody>
          <a:bodyPr/>
          <a:lstStyle/>
          <a:p>
            <a:r>
              <a:rPr lang="en-US"/>
              <a:t>Click to edit Master title style</a:t>
            </a:r>
          </a:p>
        </p:txBody>
      </p:sp>
      <p:sp>
        <p:nvSpPr>
          <p:cNvPr id="3" name="Text Placeholder 2"/>
          <p:cNvSpPr>
            <a:spLocks noGrp="1"/>
          </p:cNvSpPr>
          <p:nvPr>
            <p:ph type="body" sz="half" idx="1"/>
          </p:nvPr>
        </p:nvSpPr>
        <p:spPr>
          <a:xfrm>
            <a:off x="755651" y="1752600"/>
            <a:ext cx="10668000" cy="2057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755651" y="3962400"/>
            <a:ext cx="10668000" cy="2057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812800" y="6245225"/>
            <a:ext cx="2641600" cy="476250"/>
          </a:xfrm>
          <a:prstGeom prst="rect">
            <a:avLst/>
          </a:prstGeom>
        </p:spPr>
        <p:txBody>
          <a:bodyPr/>
          <a:lstStyle>
            <a:lvl1pPr>
              <a:defRPr/>
            </a:lvl1pPr>
          </a:lstStyle>
          <a:p>
            <a:pPr>
              <a:defRPr/>
            </a:pPr>
            <a:endParaRPr lang="en-US"/>
          </a:p>
        </p:txBody>
      </p:sp>
      <p:sp>
        <p:nvSpPr>
          <p:cNvPr id="6" name="Footer Placeholder 5"/>
          <p:cNvSpPr>
            <a:spLocks noGrp="1"/>
          </p:cNvSpPr>
          <p:nvPr>
            <p:ph type="ftr" sz="quarter" idx="11"/>
          </p:nvPr>
        </p:nvSpPr>
        <p:spPr>
          <a:xfrm>
            <a:off x="4165600" y="6245225"/>
            <a:ext cx="3860800" cy="476250"/>
          </a:xfrm>
        </p:spPr>
        <p:txBody>
          <a:bodyPr/>
          <a:lstStyle>
            <a:lvl1pPr>
              <a:defRPr/>
            </a:lvl1pPr>
          </a:lstStyle>
          <a:p>
            <a:pPr>
              <a:defRPr/>
            </a:pPr>
            <a:r>
              <a:rPr lang="en-US"/>
              <a:t>SOEN345-W13-L7: Boundary Testing</a:t>
            </a:r>
          </a:p>
        </p:txBody>
      </p:sp>
      <p:sp>
        <p:nvSpPr>
          <p:cNvPr id="7" name="Slide Number Placeholder 6"/>
          <p:cNvSpPr>
            <a:spLocks noGrp="1"/>
          </p:cNvSpPr>
          <p:nvPr>
            <p:ph type="sldNum" sz="quarter" idx="12"/>
          </p:nvPr>
        </p:nvSpPr>
        <p:spPr>
          <a:xfrm>
            <a:off x="8737600" y="6245225"/>
            <a:ext cx="2641600" cy="476250"/>
          </a:xfrm>
        </p:spPr>
        <p:txBody>
          <a:bodyPr/>
          <a:lstStyle>
            <a:lvl1pPr>
              <a:defRPr/>
            </a:lvl1pPr>
          </a:lstStyle>
          <a:p>
            <a:pPr>
              <a:defRPr/>
            </a:pPr>
            <a:fld id="{C5942C0A-2431-4AC6-99CE-68EBA3B588DF}" type="slidenum">
              <a:rPr lang="ar-SA"/>
              <a:pPr>
                <a:defRPr/>
              </a:pPr>
              <a:t>‹#›</a:t>
            </a:fld>
            <a:endParaRPr lang="en-US"/>
          </a:p>
        </p:txBody>
      </p:sp>
    </p:spTree>
    <p:extLst>
      <p:ext uri="{BB962C8B-B14F-4D97-AF65-F5344CB8AC3E}">
        <p14:creationId xmlns:p14="http://schemas.microsoft.com/office/powerpoint/2010/main" val="18011234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42C46FB8-AE57-44C1-B663-4AE419588CFA}" type="datetimeFigureOut">
              <a:rPr lang="en-US" smtClean="0"/>
              <a:t>3/24/2025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02611B-C7D4-401B-B615-A1AB963424CC}" type="slidenum">
              <a:rPr lang="en-US" smtClean="0"/>
              <a:t>‹#›</a:t>
            </a:fld>
            <a:endParaRPr lang="en-US"/>
          </a:p>
        </p:txBody>
      </p:sp>
    </p:spTree>
    <p:extLst>
      <p:ext uri="{BB962C8B-B14F-4D97-AF65-F5344CB8AC3E}">
        <p14:creationId xmlns:p14="http://schemas.microsoft.com/office/powerpoint/2010/main" val="388712888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C46FB8-AE57-44C1-B663-4AE419588CFA}" type="datetimeFigureOut">
              <a:rPr lang="en-US" smtClean="0"/>
              <a:t>3/24/2025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02611B-C7D4-401B-B615-A1AB963424CC}" type="slidenum">
              <a:rPr lang="en-US" smtClean="0"/>
              <a:t>‹#›</a:t>
            </a:fld>
            <a:endParaRPr lang="en-US"/>
          </a:p>
        </p:txBody>
      </p:sp>
    </p:spTree>
    <p:extLst>
      <p:ext uri="{BB962C8B-B14F-4D97-AF65-F5344CB8AC3E}">
        <p14:creationId xmlns:p14="http://schemas.microsoft.com/office/powerpoint/2010/main" val="166806057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2C46FB8-AE57-44C1-B663-4AE419588CFA}" type="datetimeFigureOut">
              <a:rPr lang="en-US" smtClean="0"/>
              <a:t>3/24/2025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02611B-C7D4-401B-B615-A1AB963424CC}" type="slidenum">
              <a:rPr lang="en-US" smtClean="0"/>
              <a:t>‹#›</a:t>
            </a:fld>
            <a:endParaRPr lang="en-US"/>
          </a:p>
        </p:txBody>
      </p:sp>
    </p:spTree>
    <p:extLst>
      <p:ext uri="{BB962C8B-B14F-4D97-AF65-F5344CB8AC3E}">
        <p14:creationId xmlns:p14="http://schemas.microsoft.com/office/powerpoint/2010/main" val="186298699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2C46FB8-AE57-44C1-B663-4AE419588CFA}" type="datetimeFigureOut">
              <a:rPr lang="en-US" smtClean="0"/>
              <a:t>3/24/2025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02611B-C7D4-401B-B615-A1AB963424CC}" type="slidenum">
              <a:rPr lang="en-US" smtClean="0"/>
              <a:t>‹#›</a:t>
            </a:fld>
            <a:endParaRPr lang="en-US"/>
          </a:p>
        </p:txBody>
      </p:sp>
    </p:spTree>
    <p:extLst>
      <p:ext uri="{BB962C8B-B14F-4D97-AF65-F5344CB8AC3E}">
        <p14:creationId xmlns:p14="http://schemas.microsoft.com/office/powerpoint/2010/main" val="348547136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2C46FB8-AE57-44C1-B663-4AE419588CFA}" type="datetimeFigureOut">
              <a:rPr lang="en-US" smtClean="0"/>
              <a:t>3/24/2025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802611B-C7D4-401B-B615-A1AB963424CC}" type="slidenum">
              <a:rPr lang="en-US" smtClean="0"/>
              <a:t>‹#›</a:t>
            </a:fld>
            <a:endParaRPr lang="en-US"/>
          </a:p>
        </p:txBody>
      </p:sp>
    </p:spTree>
    <p:extLst>
      <p:ext uri="{BB962C8B-B14F-4D97-AF65-F5344CB8AC3E}">
        <p14:creationId xmlns:p14="http://schemas.microsoft.com/office/powerpoint/2010/main" val="356591634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2C46FB8-AE57-44C1-B663-4AE419588CFA}" type="datetimeFigureOut">
              <a:rPr lang="en-US" smtClean="0"/>
              <a:t>3/24/2025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802611B-C7D4-401B-B615-A1AB963424CC}" type="slidenum">
              <a:rPr lang="en-US" smtClean="0"/>
              <a:t>‹#›</a:t>
            </a:fld>
            <a:endParaRPr lang="en-US"/>
          </a:p>
        </p:txBody>
      </p:sp>
    </p:spTree>
    <p:extLst>
      <p:ext uri="{BB962C8B-B14F-4D97-AF65-F5344CB8AC3E}">
        <p14:creationId xmlns:p14="http://schemas.microsoft.com/office/powerpoint/2010/main" val="42198015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101EA-6FB6-426D-BD70-D892955EA8D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63C24D6-60B6-4A46-8D25-000057EF63C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DB498F-F6B9-403E-A5ED-A07C1CFD8971}"/>
              </a:ext>
            </a:extLst>
          </p:cNvPr>
          <p:cNvSpPr>
            <a:spLocks noGrp="1"/>
          </p:cNvSpPr>
          <p:nvPr>
            <p:ph type="dt" sz="half" idx="10"/>
          </p:nvPr>
        </p:nvSpPr>
        <p:spPr/>
        <p:txBody>
          <a:bodyPr/>
          <a:lstStyle/>
          <a:p>
            <a:fld id="{E8D96D91-5FC4-4B5C-AEE9-2BA4F0F210CD}" type="datetimeFigureOut">
              <a:rPr lang="en-US" smtClean="0"/>
              <a:t>3/24/2025</a:t>
            </a:fld>
            <a:endParaRPr lang="en-US"/>
          </a:p>
        </p:txBody>
      </p:sp>
      <p:sp>
        <p:nvSpPr>
          <p:cNvPr id="5" name="Footer Placeholder 4">
            <a:extLst>
              <a:ext uri="{FF2B5EF4-FFF2-40B4-BE49-F238E27FC236}">
                <a16:creationId xmlns:a16="http://schemas.microsoft.com/office/drawing/2014/main" id="{084512CE-A42C-4AAC-B831-28572FE60FF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B4989D4-1261-4A2F-AA7B-05F0DA1DBA25}"/>
              </a:ext>
            </a:extLst>
          </p:cNvPr>
          <p:cNvSpPr>
            <a:spLocks noGrp="1"/>
          </p:cNvSpPr>
          <p:nvPr>
            <p:ph type="sldNum" sz="quarter" idx="12"/>
          </p:nvPr>
        </p:nvSpPr>
        <p:spPr/>
        <p:txBody>
          <a:bodyPr/>
          <a:lstStyle/>
          <a:p>
            <a:fld id="{FA450195-85A4-4DB4-B6E9-79EB9A1C23D5}" type="slidenum">
              <a:rPr lang="en-US" smtClean="0"/>
              <a:t>‹#›</a:t>
            </a:fld>
            <a:endParaRPr lang="en-US"/>
          </a:p>
        </p:txBody>
      </p:sp>
    </p:spTree>
    <p:extLst>
      <p:ext uri="{BB962C8B-B14F-4D97-AF65-F5344CB8AC3E}">
        <p14:creationId xmlns:p14="http://schemas.microsoft.com/office/powerpoint/2010/main" val="368685710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C46FB8-AE57-44C1-B663-4AE419588CFA}" type="datetimeFigureOut">
              <a:rPr lang="en-US" smtClean="0"/>
              <a:t>3/24/2025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02611B-C7D4-401B-B615-A1AB963424CC}" type="slidenum">
              <a:rPr lang="en-US" smtClean="0"/>
              <a:t>‹#›</a:t>
            </a:fld>
            <a:endParaRPr lang="en-US"/>
          </a:p>
        </p:txBody>
      </p:sp>
    </p:spTree>
    <p:extLst>
      <p:ext uri="{BB962C8B-B14F-4D97-AF65-F5344CB8AC3E}">
        <p14:creationId xmlns:p14="http://schemas.microsoft.com/office/powerpoint/2010/main" val="324217806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2C46FB8-AE57-44C1-B663-4AE419588CFA}" type="datetimeFigureOut">
              <a:rPr lang="en-US" smtClean="0"/>
              <a:t>3/24/2025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02611B-C7D4-401B-B615-A1AB963424CC}" type="slidenum">
              <a:rPr lang="en-US" smtClean="0"/>
              <a:t>‹#›</a:t>
            </a:fld>
            <a:endParaRPr lang="en-US"/>
          </a:p>
        </p:txBody>
      </p:sp>
    </p:spTree>
    <p:extLst>
      <p:ext uri="{BB962C8B-B14F-4D97-AF65-F5344CB8AC3E}">
        <p14:creationId xmlns:p14="http://schemas.microsoft.com/office/powerpoint/2010/main" val="15518986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2C46FB8-AE57-44C1-B663-4AE419588CFA}" type="datetimeFigureOut">
              <a:rPr lang="en-US" smtClean="0"/>
              <a:t>3/24/2025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02611B-C7D4-401B-B615-A1AB963424CC}" type="slidenum">
              <a:rPr lang="en-US" smtClean="0"/>
              <a:t>‹#›</a:t>
            </a:fld>
            <a:endParaRPr lang="en-US"/>
          </a:p>
        </p:txBody>
      </p:sp>
    </p:spTree>
    <p:extLst>
      <p:ext uri="{BB962C8B-B14F-4D97-AF65-F5344CB8AC3E}">
        <p14:creationId xmlns:p14="http://schemas.microsoft.com/office/powerpoint/2010/main" val="39265358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C46FB8-AE57-44C1-B663-4AE419588CFA}" type="datetimeFigureOut">
              <a:rPr lang="en-US" smtClean="0"/>
              <a:t>3/24/2025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02611B-C7D4-401B-B615-A1AB963424CC}" type="slidenum">
              <a:rPr lang="en-US" smtClean="0"/>
              <a:t>‹#›</a:t>
            </a:fld>
            <a:endParaRPr lang="en-US"/>
          </a:p>
        </p:txBody>
      </p:sp>
    </p:spTree>
    <p:extLst>
      <p:ext uri="{BB962C8B-B14F-4D97-AF65-F5344CB8AC3E}">
        <p14:creationId xmlns:p14="http://schemas.microsoft.com/office/powerpoint/2010/main" val="3665102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C46FB8-AE57-44C1-B663-4AE419588CFA}" type="datetimeFigureOut">
              <a:rPr lang="en-US" smtClean="0"/>
              <a:t>3/24/2025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02611B-C7D4-401B-B615-A1AB963424CC}" type="slidenum">
              <a:rPr lang="en-US" smtClean="0"/>
              <a:t>‹#›</a:t>
            </a:fld>
            <a:endParaRPr lang="en-US"/>
          </a:p>
        </p:txBody>
      </p:sp>
    </p:spTree>
    <p:extLst>
      <p:ext uri="{BB962C8B-B14F-4D97-AF65-F5344CB8AC3E}">
        <p14:creationId xmlns:p14="http://schemas.microsoft.com/office/powerpoint/2010/main" val="121426609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914400" y="609600"/>
            <a:ext cx="10363200" cy="1143000"/>
          </a:xfrm>
        </p:spPr>
        <p:txBody>
          <a:bodyPr/>
          <a:lstStyle/>
          <a:p>
            <a:r>
              <a:rPr lang="en-US"/>
              <a:t>Click to edit Master title style</a:t>
            </a:r>
          </a:p>
        </p:txBody>
      </p:sp>
      <p:sp>
        <p:nvSpPr>
          <p:cNvPr id="3" name="Text Placeholder 2"/>
          <p:cNvSpPr>
            <a:spLocks noGrp="1"/>
          </p:cNvSpPr>
          <p:nvPr>
            <p:ph type="body" sz="half" idx="1"/>
          </p:nvPr>
        </p:nvSpPr>
        <p:spPr>
          <a:xfrm>
            <a:off x="914400" y="1981200"/>
            <a:ext cx="508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6197600" y="1981200"/>
            <a:ext cx="50800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6197600" y="4114800"/>
            <a:ext cx="50800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5"/>
          <p:cNvSpPr>
            <a:spLocks noGrp="1"/>
          </p:cNvSpPr>
          <p:nvPr>
            <p:ph type="dt" sz="half" idx="10"/>
          </p:nvPr>
        </p:nvSpPr>
        <p:spPr>
          <a:xfrm>
            <a:off x="914400" y="6248400"/>
            <a:ext cx="2540000" cy="457200"/>
          </a:xfrm>
          <a:prstGeom prst="rect">
            <a:avLst/>
          </a:prstGeom>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Footer Placeholder 6"/>
          <p:cNvSpPr>
            <a:spLocks noGrp="1"/>
          </p:cNvSpPr>
          <p:nvPr>
            <p:ph type="ftr" sz="quarter" idx="11"/>
          </p:nvPr>
        </p:nvSpPr>
        <p:spPr>
          <a:xfrm>
            <a:off x="4165600" y="6248400"/>
            <a:ext cx="3860800" cy="457200"/>
          </a:xfrm>
        </p:spPr>
        <p:txBody>
          <a:bodyPr/>
          <a:lstStyle>
            <a:lvl1pPr>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SOEN345-W13-L7: Boundary Testing</a:t>
            </a:r>
          </a:p>
        </p:txBody>
      </p:sp>
      <p:sp>
        <p:nvSpPr>
          <p:cNvPr id="8" name="Slide Number Placeholder 7"/>
          <p:cNvSpPr>
            <a:spLocks noGrp="1"/>
          </p:cNvSpPr>
          <p:nvPr>
            <p:ph type="sldNum" sz="quarter" idx="12"/>
          </p:nvPr>
        </p:nvSpPr>
        <p:spPr>
          <a:xfrm>
            <a:off x="8737600" y="6248400"/>
            <a:ext cx="2540000" cy="457200"/>
          </a:xfrm>
        </p:spPr>
        <p:txBody>
          <a:bodyP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B6CFD5E0-3F8F-4BD8-AC6E-CD09E8033726}" type="slidenum">
              <a:rPr kumimoji="0" lang="en-CA"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CA"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3315325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OverObj">
  <p:cSld name="Title and Text over Content">
    <p:spTree>
      <p:nvGrpSpPr>
        <p:cNvPr id="1" name=""/>
        <p:cNvGrpSpPr/>
        <p:nvPr/>
      </p:nvGrpSpPr>
      <p:grpSpPr>
        <a:xfrm>
          <a:off x="0" y="0"/>
          <a:ext cx="0" cy="0"/>
          <a:chOff x="0" y="0"/>
          <a:chExt cx="0" cy="0"/>
        </a:xfrm>
      </p:grpSpPr>
      <p:sp>
        <p:nvSpPr>
          <p:cNvPr id="2" name="Title 1"/>
          <p:cNvSpPr>
            <a:spLocks noGrp="1"/>
          </p:cNvSpPr>
          <p:nvPr>
            <p:ph type="title"/>
          </p:nvPr>
        </p:nvSpPr>
        <p:spPr>
          <a:xfrm>
            <a:off x="766233" y="304801"/>
            <a:ext cx="10668000" cy="1216025"/>
          </a:xfrm>
        </p:spPr>
        <p:txBody>
          <a:bodyPr/>
          <a:lstStyle/>
          <a:p>
            <a:r>
              <a:rPr lang="en-US"/>
              <a:t>Click to edit Master title style</a:t>
            </a:r>
          </a:p>
        </p:txBody>
      </p:sp>
      <p:sp>
        <p:nvSpPr>
          <p:cNvPr id="3" name="Text Placeholder 2"/>
          <p:cNvSpPr>
            <a:spLocks noGrp="1"/>
          </p:cNvSpPr>
          <p:nvPr>
            <p:ph type="body" sz="half" idx="1"/>
          </p:nvPr>
        </p:nvSpPr>
        <p:spPr>
          <a:xfrm>
            <a:off x="755651" y="1752600"/>
            <a:ext cx="10668000" cy="2057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755651" y="3962400"/>
            <a:ext cx="10668000" cy="2057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812800" y="6245225"/>
            <a:ext cx="2641600" cy="476250"/>
          </a:xfrm>
          <a:prstGeom prst="rect">
            <a:avLst/>
          </a:prstGeom>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a:xfrm>
            <a:off x="4165600" y="6245225"/>
            <a:ext cx="3860800" cy="476250"/>
          </a:xfrm>
        </p:spPr>
        <p:txBody>
          <a:bodyPr/>
          <a:lstStyle>
            <a:lvl1pPr>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SOEN345-W13-L7: Boundary Testing</a:t>
            </a:r>
          </a:p>
        </p:txBody>
      </p:sp>
      <p:sp>
        <p:nvSpPr>
          <p:cNvPr id="7" name="Slide Number Placeholder 6"/>
          <p:cNvSpPr>
            <a:spLocks noGrp="1"/>
          </p:cNvSpPr>
          <p:nvPr>
            <p:ph type="sldNum" sz="quarter" idx="12"/>
          </p:nvPr>
        </p:nvSpPr>
        <p:spPr>
          <a:xfrm>
            <a:off x="8737600" y="6245225"/>
            <a:ext cx="2641600" cy="476250"/>
          </a:xfrm>
        </p:spPr>
        <p:txBody>
          <a:bodyP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C5942C0A-2431-4AC6-99CE-68EBA3B588DF}" type="slidenum">
              <a:rPr kumimoji="0" lang="ar-SA" sz="1200" b="0" i="0" u="none" strike="noStrike" kern="1200" cap="none" spc="0" normalizeH="0" baseline="0" noProof="0">
                <a:ln>
                  <a:noFill/>
                </a:ln>
                <a:solidFill>
                  <a:prstClr val="black">
                    <a:tint val="75000"/>
                  </a:prstClr>
                </a:solidFill>
                <a:effectLst/>
                <a:uLnTx/>
                <a:uFillTx/>
                <a:latin typeface="Calibri" panose="020F0502020204030204"/>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9615884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6_Title and Vertical Text">
    <p:spTree>
      <p:nvGrpSpPr>
        <p:cNvPr id="1" name=""/>
        <p:cNvGrpSpPr/>
        <p:nvPr/>
      </p:nvGrpSpPr>
      <p:grpSpPr>
        <a:xfrm>
          <a:off x="0" y="0"/>
          <a:ext cx="0" cy="0"/>
          <a:chOff x="0" y="0"/>
          <a:chExt cx="0" cy="0"/>
        </a:xfrm>
      </p:grpSpPr>
      <p:sp>
        <p:nvSpPr>
          <p:cNvPr id="4" name="Rectangle 7"/>
          <p:cNvSpPr>
            <a:spLocks noChangeArrowheads="1"/>
          </p:cNvSpPr>
          <p:nvPr/>
        </p:nvSpPr>
        <p:spPr bwMode="auto">
          <a:xfrm>
            <a:off x="8467" y="6350"/>
            <a:ext cx="12158133" cy="6832600"/>
          </a:xfrm>
          <a:prstGeom prst="rect">
            <a:avLst/>
          </a:prstGeom>
          <a:noFill/>
          <a:ln w="12700">
            <a:solidFill>
              <a:schemeClr val="tx1"/>
            </a:solidFill>
            <a:miter lim="800000"/>
            <a:headEnd/>
            <a:tailEnd/>
          </a:ln>
          <a:effectLst/>
        </p:spPr>
        <p:txBody>
          <a:bodyPr wrap="none" anchor="ctr"/>
          <a:lstStyle/>
          <a:p>
            <a:pPr>
              <a:defRPr/>
            </a:pPr>
            <a:endParaRPr lang="en-US" sz="1800"/>
          </a:p>
        </p:txBody>
      </p:sp>
      <p:sp>
        <p:nvSpPr>
          <p:cNvPr id="5" name="Date Placeholder 3"/>
          <p:cNvSpPr txBox="1">
            <a:spLocks noGrp="1"/>
          </p:cNvSpPr>
          <p:nvPr userDrawn="1"/>
        </p:nvSpPr>
        <p:spPr bwMode="auto">
          <a:xfrm>
            <a:off x="1936751" y="6527800"/>
            <a:ext cx="6974416" cy="344488"/>
          </a:xfrm>
          <a:prstGeom prst="rect">
            <a:avLst/>
          </a:prstGeom>
          <a:noFill/>
          <a:ln w="9525">
            <a:noFill/>
            <a:miter lim="800000"/>
            <a:headEnd/>
            <a:tailEnd/>
          </a:ln>
        </p:spPr>
        <p:txBody>
          <a:bodyPr wrap="none" lIns="92075" tIns="46038" rIns="92075" bIns="46038" anchor="ctr"/>
          <a:lstStyle/>
          <a:p>
            <a:pPr algn="ctr">
              <a:defRPr/>
            </a:pPr>
            <a:r>
              <a:rPr lang="en-US" sz="900" dirty="0">
                <a:solidFill>
                  <a:srgbClr val="000000"/>
                </a:solidFill>
                <a:latin typeface="Arial Black" pitchFamily="34" charset="0"/>
              </a:rPr>
              <a:t>Software Testing and QA </a:t>
            </a:r>
            <a:r>
              <a:rPr lang="en-US" sz="900" dirty="0">
                <a:solidFill>
                  <a:srgbClr val="000000"/>
                </a:solidFill>
                <a:latin typeface="Comic Sans MS" pitchFamily="66" charset="0"/>
              </a:rPr>
              <a:t>Theory and Practice</a:t>
            </a:r>
            <a:r>
              <a:rPr lang="en-US" sz="900" dirty="0">
                <a:solidFill>
                  <a:srgbClr val="000000"/>
                </a:solidFill>
              </a:rPr>
              <a:t> </a:t>
            </a:r>
            <a:endParaRPr lang="en-US" sz="900" dirty="0">
              <a:solidFill>
                <a:srgbClr val="000000"/>
              </a:solidFill>
              <a:latin typeface="Arial" pitchFamily="34" charset="0"/>
            </a:endParaRPr>
          </a:p>
        </p:txBody>
      </p:sp>
      <p:sp>
        <p:nvSpPr>
          <p:cNvPr id="6" name="Footer Placeholder 4"/>
          <p:cNvSpPr txBox="1">
            <a:spLocks noGrp="1"/>
          </p:cNvSpPr>
          <p:nvPr userDrawn="1"/>
        </p:nvSpPr>
        <p:spPr bwMode="auto">
          <a:xfrm>
            <a:off x="9865784" y="6586538"/>
            <a:ext cx="1769533" cy="227012"/>
          </a:xfrm>
          <a:prstGeom prst="rect">
            <a:avLst/>
          </a:prstGeom>
          <a:noFill/>
          <a:ln w="9525">
            <a:noFill/>
            <a:miter lim="800000"/>
            <a:headEnd/>
            <a:tailEnd/>
          </a:ln>
        </p:spPr>
        <p:txBody>
          <a:bodyPr wrap="none" lIns="92075" tIns="46038" rIns="92075" bIns="46038" anchor="ctr"/>
          <a:lstStyle/>
          <a:p>
            <a:pPr algn="ctr">
              <a:defRPr/>
            </a:pPr>
            <a:r>
              <a:rPr lang="en-US" sz="900">
                <a:solidFill>
                  <a:srgbClr val="000000"/>
                </a:solidFill>
              </a:rPr>
              <a:t>© Naik &amp; Tripathy</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Rectangle 19"/>
          <p:cNvSpPr>
            <a:spLocks noGrp="1" noChangeArrowheads="1"/>
          </p:cNvSpPr>
          <p:nvPr>
            <p:ph type="sldNum" sz="quarter" idx="10"/>
          </p:nvPr>
        </p:nvSpPr>
        <p:spPr/>
        <p:txBody>
          <a:bodyPr/>
          <a:lstStyle>
            <a:lvl1pPr>
              <a:defRPr/>
            </a:lvl1pPr>
          </a:lstStyle>
          <a:p>
            <a:pPr>
              <a:defRPr/>
            </a:pPr>
            <a:fld id="{78879616-8B1C-41ED-8388-228B68DCD00D}" type="slidenum">
              <a:rPr lang="en-US"/>
              <a:pPr>
                <a:defRPr/>
              </a:pPr>
              <a:t>‹#›</a:t>
            </a:fld>
            <a:endParaRPr lang="en-US"/>
          </a:p>
        </p:txBody>
      </p:sp>
    </p:spTree>
    <p:extLst>
      <p:ext uri="{BB962C8B-B14F-4D97-AF65-F5344CB8AC3E}">
        <p14:creationId xmlns:p14="http://schemas.microsoft.com/office/powerpoint/2010/main" val="2068378254"/>
      </p:ext>
    </p:extLst>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8000" cap="all" baseline="0">
                <a:blipFill dpi="0" rotWithShape="1">
                  <a:blip r:embed="rId4"/>
                  <a:srcRect/>
                  <a:tile tx="6350" ty="-127000" sx="65000" sy="64000" flip="none" algn="tl"/>
                </a:blipFill>
              </a:defRPr>
            </a:lvl1pPr>
          </a:lstStyle>
          <a:p>
            <a:r>
              <a:rPr lang="en-US" dirty="0"/>
              <a:t>Click to edit Master title style</a:t>
            </a:r>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dirty="0"/>
              <a:t>Click to edit Master subtitle style</a:t>
            </a:r>
          </a:p>
        </p:txBody>
      </p:sp>
      <p:sp>
        <p:nvSpPr>
          <p:cNvPr id="4" name="Date Placeholder 3"/>
          <p:cNvSpPr>
            <a:spLocks noGrp="1"/>
          </p:cNvSpPr>
          <p:nvPr>
            <p:ph type="dt" sz="half" idx="10"/>
          </p:nvPr>
        </p:nvSpPr>
        <p:spPr/>
        <p:txBody>
          <a:bodyPr/>
          <a:lstStyle/>
          <a:p>
            <a:fld id="{1DB72F80-3714-4595-BFEA-1B587DF16661}" type="datetime1">
              <a:rPr lang="en-US" smtClean="0"/>
              <a:t>3/24/2025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418443863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ormAutofit/>
          </a:bodyPr>
          <a:lstStyle>
            <a:lvl1pPr marL="363538" indent="-363538">
              <a:tabLst/>
              <a:defRPr sz="3600"/>
            </a:lvl1pPr>
            <a:lvl2pPr marL="628650" indent="-354013">
              <a:tabLst/>
              <a:defRPr sz="3200"/>
            </a:lvl2pPr>
            <a:lvl3pPr marL="893763" indent="-346075">
              <a:tabLst/>
              <a:defRPr sz="2800"/>
            </a:lvl3pPr>
            <a:lvl4pPr marL="1158875" indent="-336550">
              <a:tabLst/>
              <a:defRPr sz="2800"/>
            </a:lvl4pPr>
            <a:lvl5pPr marL="1423988" indent="-327025">
              <a:tabLst/>
              <a:defRPr sz="28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199CF02-2E13-4A85-A75C-F72509357ECE}" type="datetime1">
              <a:rPr lang="en-US" smtClean="0"/>
              <a:t>3/24/2025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40792781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64BBF-DA5B-4398-8718-58B839A3A0A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C5EE6BA-BE10-4A18-8E3A-8C00624867F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AF124D9-5D8D-4579-A582-98925DD63A4A}"/>
              </a:ext>
            </a:extLst>
          </p:cNvPr>
          <p:cNvSpPr>
            <a:spLocks noGrp="1"/>
          </p:cNvSpPr>
          <p:nvPr>
            <p:ph type="dt" sz="half" idx="10"/>
          </p:nvPr>
        </p:nvSpPr>
        <p:spPr/>
        <p:txBody>
          <a:bodyPr/>
          <a:lstStyle/>
          <a:p>
            <a:fld id="{E8D96D91-5FC4-4B5C-AEE9-2BA4F0F210CD}" type="datetimeFigureOut">
              <a:rPr lang="en-US" smtClean="0"/>
              <a:t>3/24/2025</a:t>
            </a:fld>
            <a:endParaRPr lang="en-US"/>
          </a:p>
        </p:txBody>
      </p:sp>
      <p:sp>
        <p:nvSpPr>
          <p:cNvPr id="5" name="Footer Placeholder 4">
            <a:extLst>
              <a:ext uri="{FF2B5EF4-FFF2-40B4-BE49-F238E27FC236}">
                <a16:creationId xmlns:a16="http://schemas.microsoft.com/office/drawing/2014/main" id="{BBDFD022-AF7C-4AB2-92A4-A1C727C1AE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2F773D8-DBAF-4614-9C40-1748A24F6F3A}"/>
              </a:ext>
            </a:extLst>
          </p:cNvPr>
          <p:cNvSpPr>
            <a:spLocks noGrp="1"/>
          </p:cNvSpPr>
          <p:nvPr>
            <p:ph type="sldNum" sz="quarter" idx="12"/>
          </p:nvPr>
        </p:nvSpPr>
        <p:spPr/>
        <p:txBody>
          <a:bodyPr/>
          <a:lstStyle/>
          <a:p>
            <a:fld id="{FA450195-85A4-4DB4-B6E9-79EB9A1C23D5}" type="slidenum">
              <a:rPr lang="en-US" smtClean="0"/>
              <a:t>‹#›</a:t>
            </a:fld>
            <a:endParaRPr lang="en-US"/>
          </a:p>
        </p:txBody>
      </p:sp>
    </p:spTree>
    <p:extLst>
      <p:ext uri="{BB962C8B-B14F-4D97-AF65-F5344CB8AC3E}">
        <p14:creationId xmlns:p14="http://schemas.microsoft.com/office/powerpoint/2010/main" val="299426581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n-US"/>
              <a:t>Click to edit Master title style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8593667" y="6272784"/>
            <a:ext cx="2644309" cy="365125"/>
          </a:xfrm>
        </p:spPr>
        <p:txBody>
          <a:bodyPr/>
          <a:lstStyle/>
          <a:p>
            <a:fld id="{5051AC6C-9C81-463E-B20F-F3554057E368}" type="datetime1">
              <a:rPr lang="en-US" smtClean="0"/>
              <a:t>3/24/2025</a:t>
            </a:fld>
            <a:endParaRPr lang="en-US" dirty="0"/>
          </a:p>
        </p:txBody>
      </p:sp>
      <p:sp>
        <p:nvSpPr>
          <p:cNvPr id="5" name="Footer Placeholder 4"/>
          <p:cNvSpPr>
            <a:spLocks noGrp="1"/>
          </p:cNvSpPr>
          <p:nvPr>
            <p:ph type="ftr" sz="quarter" idx="11"/>
          </p:nvPr>
        </p:nvSpPr>
        <p:spPr>
          <a:xfrm>
            <a:off x="2182708" y="6272784"/>
            <a:ext cx="6327648" cy="365125"/>
          </a:xfrm>
        </p:spPr>
        <p:txBody>
          <a:bodyPr/>
          <a:lstStyle/>
          <a:p>
            <a:endParaRPr lang="en-US" dirty="0"/>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2408892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1A8214B-B77C-409F-A0C4-5D0E4A88F10A}" type="datetime1">
              <a:rPr lang="en-US" smtClean="0"/>
              <a:t>3/24/2025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81569924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EAA4FA7-F216-46CE-9F30-CA8D194B4EBC}" type="datetime1">
              <a:rPr lang="en-US" smtClean="0"/>
              <a:t>3/24/2025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pPr/>
              <a:t>‹#›</a:t>
            </a:fld>
            <a:endParaRPr lang="en-US" dirty="0"/>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37748697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23F85C70-139B-415C-9CA6-C40041DC8588}" type="datetime1">
              <a:rPr lang="en-US" smtClean="0"/>
              <a:t>3/24/2025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2572831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14E36EA-7A9D-408E-8354-B338982DE907}" type="datetime1">
              <a:rPr lang="en-US" smtClean="0"/>
              <a:t>3/24/2025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255849405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0519AC54-1A9D-4AA8-9399-83086EC4A7B3}" type="datetime1">
              <a:rPr lang="en-US" smtClean="0"/>
              <a:t>3/24/2025</a:t>
            </a:fld>
            <a:endParaRPr lang="en-US" dirty="0"/>
          </a:p>
        </p:txBody>
      </p:sp>
      <p:sp>
        <p:nvSpPr>
          <p:cNvPr id="6" name="Footer Placeholder 5"/>
          <p:cNvSpPr>
            <a:spLocks noGrp="1"/>
          </p:cNvSpPr>
          <p:nvPr>
            <p:ph type="ftr" sz="quarter" idx="11"/>
          </p:nvPr>
        </p:nvSpPr>
        <p:spPr/>
        <p:txBody>
          <a:bodyPr/>
          <a:lstStyle/>
          <a:p>
            <a:endParaRPr lang="en-US" dirty="0"/>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56592837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Picture Placeholder 2"/>
          <p:cNvSpPr>
            <a:spLocks noGrp="1"/>
          </p:cNvSpPr>
          <p:nvPr>
            <p:ph type="pic" idx="1"/>
          </p:nvPr>
        </p:nvSpPr>
        <p:spPr>
          <a:xfrm>
            <a:off x="0" y="0"/>
            <a:ext cx="8303740" cy="6858000"/>
          </a:xfrm>
          <a:solidFill>
            <a:schemeClr val="tx2">
              <a:lumMod val="20000"/>
              <a:lumOff val="80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71241CEB-3EB4-4A23-883A-D46106916250}" type="datetime1">
              <a:rPr lang="en-US" smtClean="0"/>
              <a:t>3/24/2025</a:t>
            </a:fld>
            <a:endParaRPr lang="en-US"/>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288266717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9347BE9-D1C1-4C26-A899-A074634C6BAF}" type="datetime1">
              <a:rPr lang="en-US" smtClean="0"/>
              <a:t>3/24/2025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65086690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5C6F799-3931-42F2-812F-322F35D2A3C5}" type="datetime1">
              <a:rPr lang="en-US" smtClean="0"/>
              <a:t>3/24/2025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00198806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 1 column" type="tx">
  <p:cSld name="Title + 1 column">
    <p:spTree>
      <p:nvGrpSpPr>
        <p:cNvPr id="1" name="Shape 40"/>
        <p:cNvGrpSpPr/>
        <p:nvPr/>
      </p:nvGrpSpPr>
      <p:grpSpPr>
        <a:xfrm>
          <a:off x="0" y="0"/>
          <a:ext cx="0" cy="0"/>
          <a:chOff x="0" y="0"/>
          <a:chExt cx="0" cy="0"/>
        </a:xfrm>
      </p:grpSpPr>
      <p:sp>
        <p:nvSpPr>
          <p:cNvPr id="41" name="Google Shape;41;p5"/>
          <p:cNvSpPr txBox="1">
            <a:spLocks noGrp="1"/>
          </p:cNvSpPr>
          <p:nvPr>
            <p:ph type="title"/>
          </p:nvPr>
        </p:nvSpPr>
        <p:spPr>
          <a:xfrm>
            <a:off x="1048200" y="410826"/>
            <a:ext cx="10095600" cy="936900"/>
          </a:xfrm>
          <a:prstGeom prst="rect">
            <a:avLst/>
          </a:prstGeom>
        </p:spPr>
        <p:txBody>
          <a:bodyPr spcFirstLastPara="1" wrap="square" lIns="91425" tIns="91425" rIns="91425" bIns="91425" anchor="b" anchorCtr="0"/>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42" name="Google Shape;42;p5"/>
          <p:cNvSpPr txBox="1">
            <a:spLocks noGrp="1"/>
          </p:cNvSpPr>
          <p:nvPr>
            <p:ph type="body" idx="1"/>
          </p:nvPr>
        </p:nvSpPr>
        <p:spPr>
          <a:xfrm>
            <a:off x="1048200" y="1682267"/>
            <a:ext cx="10095600" cy="4764900"/>
          </a:xfrm>
          <a:prstGeom prst="rect">
            <a:avLst/>
          </a:prstGeom>
        </p:spPr>
        <p:txBody>
          <a:bodyPr spcFirstLastPara="1" wrap="square" lIns="91425" tIns="91425" rIns="91425" bIns="91425" anchor="t" anchorCtr="0"/>
          <a:lstStyle>
            <a:lvl1pPr marL="457200" lvl="0" indent="-419100">
              <a:spcBef>
                <a:spcPts val="600"/>
              </a:spcBef>
              <a:spcAft>
                <a:spcPts val="0"/>
              </a:spcAft>
              <a:buSzPts val="3000"/>
              <a:buChar char="◎"/>
              <a:defRPr/>
            </a:lvl1pPr>
            <a:lvl2pPr marL="914400" lvl="1" indent="-381000">
              <a:spcBef>
                <a:spcPts val="0"/>
              </a:spcBef>
              <a:spcAft>
                <a:spcPts val="0"/>
              </a:spcAft>
              <a:buSzPts val="2400"/>
              <a:buChar char="○"/>
              <a:defRPr/>
            </a:lvl2pPr>
            <a:lvl3pPr marL="1371600" lvl="2" indent="-381000">
              <a:spcBef>
                <a:spcPts val="0"/>
              </a:spcBef>
              <a:spcAft>
                <a:spcPts val="0"/>
              </a:spcAft>
              <a:buSzPts val="2400"/>
              <a:buChar char="◉"/>
              <a:defRPr/>
            </a:lvl3pPr>
            <a:lvl4pPr marL="1828800" lvl="3" indent="-342900">
              <a:spcBef>
                <a:spcPts val="0"/>
              </a:spcBef>
              <a:spcAft>
                <a:spcPts val="0"/>
              </a:spcAft>
              <a:buSzPts val="1800"/>
              <a:buChar char="●"/>
              <a:defRPr/>
            </a:lvl4pPr>
            <a:lvl5pPr marL="2286000" lvl="4" indent="-342900">
              <a:spcBef>
                <a:spcPts val="0"/>
              </a:spcBef>
              <a:spcAft>
                <a:spcPts val="0"/>
              </a:spcAft>
              <a:buSzPts val="1800"/>
              <a:buChar char="○"/>
              <a:defRPr/>
            </a:lvl5pPr>
            <a:lvl6pPr marL="2743200" lvl="5" indent="-342900">
              <a:spcBef>
                <a:spcPts val="0"/>
              </a:spcBef>
              <a:spcAft>
                <a:spcPts val="0"/>
              </a:spcAft>
              <a:buSzPts val="1800"/>
              <a:buChar char="■"/>
              <a:defRPr/>
            </a:lvl6pPr>
            <a:lvl7pPr marL="3200400" lvl="6" indent="-342900">
              <a:spcBef>
                <a:spcPts val="0"/>
              </a:spcBef>
              <a:spcAft>
                <a:spcPts val="0"/>
              </a:spcAft>
              <a:buSzPts val="1800"/>
              <a:buChar char="●"/>
              <a:defRPr/>
            </a:lvl7pPr>
            <a:lvl8pPr marL="3657600" lvl="7" indent="-342900">
              <a:spcBef>
                <a:spcPts val="0"/>
              </a:spcBef>
              <a:spcAft>
                <a:spcPts val="0"/>
              </a:spcAft>
              <a:buSzPts val="1800"/>
              <a:buChar char="○"/>
              <a:defRPr/>
            </a:lvl8pPr>
            <a:lvl9pPr marL="4114800" lvl="8" indent="-342900">
              <a:spcBef>
                <a:spcPts val="0"/>
              </a:spcBef>
              <a:spcAft>
                <a:spcPts val="0"/>
              </a:spcAft>
              <a:buSzPts val="1800"/>
              <a:buChar char="■"/>
              <a:defRPr/>
            </a:lvl9pPr>
          </a:lstStyle>
          <a:p>
            <a:endParaRPr/>
          </a:p>
        </p:txBody>
      </p:sp>
      <p:sp>
        <p:nvSpPr>
          <p:cNvPr id="43" name="Google Shape;43;p5"/>
          <p:cNvSpPr txBox="1">
            <a:spLocks noGrp="1"/>
          </p:cNvSpPr>
          <p:nvPr>
            <p:ph type="sldNum" idx="12"/>
          </p:nvPr>
        </p:nvSpPr>
        <p:spPr>
          <a:xfrm>
            <a:off x="11205845" y="6333134"/>
            <a:ext cx="731600" cy="5250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8227377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11C4C-4388-4F2E-8D44-640864BDBE2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5562C1E-282A-4EAD-862E-0A19CF15012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E9656A9-8E58-4D26-A8FF-480218A453B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8DAAEF0-4564-46CC-BB11-A85CC4A285AB}"/>
              </a:ext>
            </a:extLst>
          </p:cNvPr>
          <p:cNvSpPr>
            <a:spLocks noGrp="1"/>
          </p:cNvSpPr>
          <p:nvPr>
            <p:ph type="dt" sz="half" idx="10"/>
          </p:nvPr>
        </p:nvSpPr>
        <p:spPr/>
        <p:txBody>
          <a:bodyPr/>
          <a:lstStyle/>
          <a:p>
            <a:fld id="{E8D96D91-5FC4-4B5C-AEE9-2BA4F0F210CD}" type="datetimeFigureOut">
              <a:rPr lang="en-US" smtClean="0"/>
              <a:t>3/24/2025</a:t>
            </a:fld>
            <a:endParaRPr lang="en-US"/>
          </a:p>
        </p:txBody>
      </p:sp>
      <p:sp>
        <p:nvSpPr>
          <p:cNvPr id="6" name="Footer Placeholder 5">
            <a:extLst>
              <a:ext uri="{FF2B5EF4-FFF2-40B4-BE49-F238E27FC236}">
                <a16:creationId xmlns:a16="http://schemas.microsoft.com/office/drawing/2014/main" id="{C0FF6231-D43F-4A30-82D1-ED89D34CD69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4394C1E-9EA2-4D0F-80BF-666A5BD97DD3}"/>
              </a:ext>
            </a:extLst>
          </p:cNvPr>
          <p:cNvSpPr>
            <a:spLocks noGrp="1"/>
          </p:cNvSpPr>
          <p:nvPr>
            <p:ph type="sldNum" sz="quarter" idx="12"/>
          </p:nvPr>
        </p:nvSpPr>
        <p:spPr/>
        <p:txBody>
          <a:bodyPr/>
          <a:lstStyle/>
          <a:p>
            <a:fld id="{FA450195-85A4-4DB4-B6E9-79EB9A1C23D5}" type="slidenum">
              <a:rPr lang="en-US" smtClean="0"/>
              <a:t>‹#›</a:t>
            </a:fld>
            <a:endParaRPr lang="en-US"/>
          </a:p>
        </p:txBody>
      </p:sp>
    </p:spTree>
    <p:extLst>
      <p:ext uri="{BB962C8B-B14F-4D97-AF65-F5344CB8AC3E}">
        <p14:creationId xmlns:p14="http://schemas.microsoft.com/office/powerpoint/2010/main" val="12710646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068362-45D7-48C1-BDB5-80AAFCFB915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A2CECB5-4B2A-4145-999F-977930150BD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5538BDE-4497-47D8-BC89-414634DDBF6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0B1D7CE-F5E4-40F3-8673-1622A3F26EE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6695CAF-7BC5-4082-B1F9-A8C661E0BAA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24D7A2D-FA66-4938-8FCC-FC6DDD519142}"/>
              </a:ext>
            </a:extLst>
          </p:cNvPr>
          <p:cNvSpPr>
            <a:spLocks noGrp="1"/>
          </p:cNvSpPr>
          <p:nvPr>
            <p:ph type="dt" sz="half" idx="10"/>
          </p:nvPr>
        </p:nvSpPr>
        <p:spPr/>
        <p:txBody>
          <a:bodyPr/>
          <a:lstStyle/>
          <a:p>
            <a:fld id="{E8D96D91-5FC4-4B5C-AEE9-2BA4F0F210CD}" type="datetimeFigureOut">
              <a:rPr lang="en-US" smtClean="0"/>
              <a:t>3/24/2025</a:t>
            </a:fld>
            <a:endParaRPr lang="en-US"/>
          </a:p>
        </p:txBody>
      </p:sp>
      <p:sp>
        <p:nvSpPr>
          <p:cNvPr id="8" name="Footer Placeholder 7">
            <a:extLst>
              <a:ext uri="{FF2B5EF4-FFF2-40B4-BE49-F238E27FC236}">
                <a16:creationId xmlns:a16="http://schemas.microsoft.com/office/drawing/2014/main" id="{AFB90C31-304B-4125-87CF-D1E92BB2F60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835D62D-86D3-435F-B3CF-4ED469B4A4B3}"/>
              </a:ext>
            </a:extLst>
          </p:cNvPr>
          <p:cNvSpPr>
            <a:spLocks noGrp="1"/>
          </p:cNvSpPr>
          <p:nvPr>
            <p:ph type="sldNum" sz="quarter" idx="12"/>
          </p:nvPr>
        </p:nvSpPr>
        <p:spPr/>
        <p:txBody>
          <a:bodyPr/>
          <a:lstStyle/>
          <a:p>
            <a:fld id="{FA450195-85A4-4DB4-B6E9-79EB9A1C23D5}" type="slidenum">
              <a:rPr lang="en-US" smtClean="0"/>
              <a:t>‹#›</a:t>
            </a:fld>
            <a:endParaRPr lang="en-US"/>
          </a:p>
        </p:txBody>
      </p:sp>
    </p:spTree>
    <p:extLst>
      <p:ext uri="{BB962C8B-B14F-4D97-AF65-F5344CB8AC3E}">
        <p14:creationId xmlns:p14="http://schemas.microsoft.com/office/powerpoint/2010/main" val="750440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14EA5B-16DA-4721-899A-FA445714A66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5C840A7-742A-4F9A-A3A5-1B9B9815C20B}"/>
              </a:ext>
            </a:extLst>
          </p:cNvPr>
          <p:cNvSpPr>
            <a:spLocks noGrp="1"/>
          </p:cNvSpPr>
          <p:nvPr>
            <p:ph type="dt" sz="half" idx="10"/>
          </p:nvPr>
        </p:nvSpPr>
        <p:spPr/>
        <p:txBody>
          <a:bodyPr/>
          <a:lstStyle/>
          <a:p>
            <a:fld id="{E8D96D91-5FC4-4B5C-AEE9-2BA4F0F210CD}" type="datetimeFigureOut">
              <a:rPr lang="en-US" smtClean="0"/>
              <a:t>3/24/2025</a:t>
            </a:fld>
            <a:endParaRPr lang="en-US"/>
          </a:p>
        </p:txBody>
      </p:sp>
      <p:sp>
        <p:nvSpPr>
          <p:cNvPr id="4" name="Footer Placeholder 3">
            <a:extLst>
              <a:ext uri="{FF2B5EF4-FFF2-40B4-BE49-F238E27FC236}">
                <a16:creationId xmlns:a16="http://schemas.microsoft.com/office/drawing/2014/main" id="{A48C2EC4-A0E9-40C3-ACD3-53C1E9F8FC1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CD779D4-7E93-4B3F-86B7-534077C243BF}"/>
              </a:ext>
            </a:extLst>
          </p:cNvPr>
          <p:cNvSpPr>
            <a:spLocks noGrp="1"/>
          </p:cNvSpPr>
          <p:nvPr>
            <p:ph type="sldNum" sz="quarter" idx="12"/>
          </p:nvPr>
        </p:nvSpPr>
        <p:spPr/>
        <p:txBody>
          <a:bodyPr/>
          <a:lstStyle/>
          <a:p>
            <a:fld id="{FA450195-85A4-4DB4-B6E9-79EB9A1C23D5}" type="slidenum">
              <a:rPr lang="en-US" smtClean="0"/>
              <a:t>‹#›</a:t>
            </a:fld>
            <a:endParaRPr lang="en-US"/>
          </a:p>
        </p:txBody>
      </p:sp>
    </p:spTree>
    <p:extLst>
      <p:ext uri="{BB962C8B-B14F-4D97-AF65-F5344CB8AC3E}">
        <p14:creationId xmlns:p14="http://schemas.microsoft.com/office/powerpoint/2010/main" val="38833738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4DA88DE-4CD5-41A6-B29F-E50621CDE5D3}"/>
              </a:ext>
            </a:extLst>
          </p:cNvPr>
          <p:cNvSpPr>
            <a:spLocks noGrp="1"/>
          </p:cNvSpPr>
          <p:nvPr>
            <p:ph type="dt" sz="half" idx="10"/>
          </p:nvPr>
        </p:nvSpPr>
        <p:spPr/>
        <p:txBody>
          <a:bodyPr/>
          <a:lstStyle/>
          <a:p>
            <a:fld id="{E8D96D91-5FC4-4B5C-AEE9-2BA4F0F210CD}" type="datetimeFigureOut">
              <a:rPr lang="en-US" smtClean="0"/>
              <a:t>3/24/2025</a:t>
            </a:fld>
            <a:endParaRPr lang="en-US"/>
          </a:p>
        </p:txBody>
      </p:sp>
      <p:sp>
        <p:nvSpPr>
          <p:cNvPr id="3" name="Footer Placeholder 2">
            <a:extLst>
              <a:ext uri="{FF2B5EF4-FFF2-40B4-BE49-F238E27FC236}">
                <a16:creationId xmlns:a16="http://schemas.microsoft.com/office/drawing/2014/main" id="{85390BB3-EBA9-4796-A2F5-E6B1ED47810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402C44F-C62B-46EC-B84B-1CCCB3572FB6}"/>
              </a:ext>
            </a:extLst>
          </p:cNvPr>
          <p:cNvSpPr>
            <a:spLocks noGrp="1"/>
          </p:cNvSpPr>
          <p:nvPr>
            <p:ph type="sldNum" sz="quarter" idx="12"/>
          </p:nvPr>
        </p:nvSpPr>
        <p:spPr/>
        <p:txBody>
          <a:bodyPr/>
          <a:lstStyle/>
          <a:p>
            <a:fld id="{FA450195-85A4-4DB4-B6E9-79EB9A1C23D5}" type="slidenum">
              <a:rPr lang="en-US" smtClean="0"/>
              <a:t>‹#›</a:t>
            </a:fld>
            <a:endParaRPr lang="en-US"/>
          </a:p>
        </p:txBody>
      </p:sp>
    </p:spTree>
    <p:extLst>
      <p:ext uri="{BB962C8B-B14F-4D97-AF65-F5344CB8AC3E}">
        <p14:creationId xmlns:p14="http://schemas.microsoft.com/office/powerpoint/2010/main" val="18214743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E0035B-59CA-459A-A396-12BE5878149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128C60F-D93E-4E20-9DD4-F4C9EA09CBD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6946DFC-2A37-4D8F-90C2-399903682A7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49F29EC-DD16-4B8D-871A-41EC74148E6E}"/>
              </a:ext>
            </a:extLst>
          </p:cNvPr>
          <p:cNvSpPr>
            <a:spLocks noGrp="1"/>
          </p:cNvSpPr>
          <p:nvPr>
            <p:ph type="dt" sz="half" idx="10"/>
          </p:nvPr>
        </p:nvSpPr>
        <p:spPr/>
        <p:txBody>
          <a:bodyPr/>
          <a:lstStyle/>
          <a:p>
            <a:fld id="{E8D96D91-5FC4-4B5C-AEE9-2BA4F0F210CD}" type="datetimeFigureOut">
              <a:rPr lang="en-US" smtClean="0"/>
              <a:t>3/24/2025</a:t>
            </a:fld>
            <a:endParaRPr lang="en-US"/>
          </a:p>
        </p:txBody>
      </p:sp>
      <p:sp>
        <p:nvSpPr>
          <p:cNvPr id="6" name="Footer Placeholder 5">
            <a:extLst>
              <a:ext uri="{FF2B5EF4-FFF2-40B4-BE49-F238E27FC236}">
                <a16:creationId xmlns:a16="http://schemas.microsoft.com/office/drawing/2014/main" id="{27C190BD-8BD5-47EA-BD56-C0BD2EFCFDD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17EA119-B1AB-48EA-914A-6A12F97722E0}"/>
              </a:ext>
            </a:extLst>
          </p:cNvPr>
          <p:cNvSpPr>
            <a:spLocks noGrp="1"/>
          </p:cNvSpPr>
          <p:nvPr>
            <p:ph type="sldNum" sz="quarter" idx="12"/>
          </p:nvPr>
        </p:nvSpPr>
        <p:spPr/>
        <p:txBody>
          <a:bodyPr/>
          <a:lstStyle/>
          <a:p>
            <a:fld id="{FA450195-85A4-4DB4-B6E9-79EB9A1C23D5}" type="slidenum">
              <a:rPr lang="en-US" smtClean="0"/>
              <a:t>‹#›</a:t>
            </a:fld>
            <a:endParaRPr lang="en-US"/>
          </a:p>
        </p:txBody>
      </p:sp>
    </p:spTree>
    <p:extLst>
      <p:ext uri="{BB962C8B-B14F-4D97-AF65-F5344CB8AC3E}">
        <p14:creationId xmlns:p14="http://schemas.microsoft.com/office/powerpoint/2010/main" val="39287284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7529A5-C2F9-40B7-A751-9D00E889EB7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99EAEB1-2875-4F82-B337-E0F7DA9A899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48DC298-9284-4693-B43A-E1C5CE4E49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361B88D-99DE-4546-AA6A-B6ADF1783709}"/>
              </a:ext>
            </a:extLst>
          </p:cNvPr>
          <p:cNvSpPr>
            <a:spLocks noGrp="1"/>
          </p:cNvSpPr>
          <p:nvPr>
            <p:ph type="dt" sz="half" idx="10"/>
          </p:nvPr>
        </p:nvSpPr>
        <p:spPr/>
        <p:txBody>
          <a:bodyPr/>
          <a:lstStyle/>
          <a:p>
            <a:fld id="{E8D96D91-5FC4-4B5C-AEE9-2BA4F0F210CD}" type="datetimeFigureOut">
              <a:rPr lang="en-US" smtClean="0"/>
              <a:t>3/24/2025</a:t>
            </a:fld>
            <a:endParaRPr lang="en-US"/>
          </a:p>
        </p:txBody>
      </p:sp>
      <p:sp>
        <p:nvSpPr>
          <p:cNvPr id="6" name="Footer Placeholder 5">
            <a:extLst>
              <a:ext uri="{FF2B5EF4-FFF2-40B4-BE49-F238E27FC236}">
                <a16:creationId xmlns:a16="http://schemas.microsoft.com/office/drawing/2014/main" id="{DF500AB5-0BB9-49C9-945E-4E0EE84204A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BEF5AD1-E6B3-42D4-9F7D-458288E19959}"/>
              </a:ext>
            </a:extLst>
          </p:cNvPr>
          <p:cNvSpPr>
            <a:spLocks noGrp="1"/>
          </p:cNvSpPr>
          <p:nvPr>
            <p:ph type="sldNum" sz="quarter" idx="12"/>
          </p:nvPr>
        </p:nvSpPr>
        <p:spPr/>
        <p:txBody>
          <a:bodyPr/>
          <a:lstStyle/>
          <a:p>
            <a:fld id="{FA450195-85A4-4DB4-B6E9-79EB9A1C23D5}" type="slidenum">
              <a:rPr lang="en-US" smtClean="0"/>
              <a:t>‹#›</a:t>
            </a:fld>
            <a:endParaRPr lang="en-US"/>
          </a:p>
        </p:txBody>
      </p:sp>
    </p:spTree>
    <p:extLst>
      <p:ext uri="{BB962C8B-B14F-4D97-AF65-F5344CB8AC3E}">
        <p14:creationId xmlns:p14="http://schemas.microsoft.com/office/powerpoint/2010/main" val="28373180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theme" Target="../theme/theme2.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theme" Target="../theme/theme3.xml"/><Relationship Id="rId3" Type="http://schemas.openxmlformats.org/officeDocument/2006/relationships/slideLayout" Target="../slideLayouts/slideLayout30.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2" Type="http://schemas.openxmlformats.org/officeDocument/2006/relationships/slideLayout" Target="../slideLayouts/slideLayout29.xml"/><Relationship Id="rId16" Type="http://schemas.openxmlformats.org/officeDocument/2006/relationships/image" Target="../media/image3.png"/><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5" Type="http://schemas.openxmlformats.org/officeDocument/2006/relationships/slideLayout" Target="../slideLayouts/slideLayout32.xml"/><Relationship Id="rId15" Type="http://schemas.microsoft.com/office/2007/relationships/hdphoto" Target="../media/hdphoto1.wdp"/><Relationship Id="rId10" Type="http://schemas.openxmlformats.org/officeDocument/2006/relationships/slideLayout" Target="../slideLayouts/slideLayout37.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A5006B5-7F37-4DAF-B914-07DDCE356CF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2FFCEA6-ABE2-40BE-9845-DDDD50CBAAF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E126F4-B21A-4A88-8DB9-1EFDBB117C1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8D96D91-5FC4-4B5C-AEE9-2BA4F0F210CD}" type="datetimeFigureOut">
              <a:rPr lang="en-US" smtClean="0"/>
              <a:t>3/24/2025</a:t>
            </a:fld>
            <a:endParaRPr lang="en-US"/>
          </a:p>
        </p:txBody>
      </p:sp>
      <p:sp>
        <p:nvSpPr>
          <p:cNvPr id="5" name="Footer Placeholder 4">
            <a:extLst>
              <a:ext uri="{FF2B5EF4-FFF2-40B4-BE49-F238E27FC236}">
                <a16:creationId xmlns:a16="http://schemas.microsoft.com/office/drawing/2014/main" id="{DEEF79F4-1762-4EBB-B281-808792F5E32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FEA6D87-6CF4-4774-B330-4A93122900B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A450195-85A4-4DB4-B6E9-79EB9A1C23D5}" type="slidenum">
              <a:rPr lang="en-US" smtClean="0"/>
              <a:t>‹#›</a:t>
            </a:fld>
            <a:endParaRPr lang="en-US"/>
          </a:p>
        </p:txBody>
      </p:sp>
    </p:spTree>
    <p:extLst>
      <p:ext uri="{BB962C8B-B14F-4D97-AF65-F5344CB8AC3E}">
        <p14:creationId xmlns:p14="http://schemas.microsoft.com/office/powerpoint/2010/main" val="17060842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2C46FB8-AE57-44C1-B663-4AE419588CFA}" type="datetimeFigureOut">
              <a:rPr lang="en-US" smtClean="0"/>
              <a:t>3/24/2025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02611B-C7D4-401B-B615-A1AB963424CC}" type="slidenum">
              <a:rPr lang="en-US" smtClean="0"/>
              <a:t>‹#›</a:t>
            </a:fld>
            <a:endParaRPr lang="en-US"/>
          </a:p>
        </p:txBody>
      </p:sp>
    </p:spTree>
    <p:extLst>
      <p:ext uri="{BB962C8B-B14F-4D97-AF65-F5344CB8AC3E}">
        <p14:creationId xmlns:p14="http://schemas.microsoft.com/office/powerpoint/2010/main" val="2904498343"/>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 id="2147483676"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C6D6D6D3-9835-4CE1-B7E6-B6E38585D83D}" type="datetime1">
              <a:rPr lang="en-US" smtClean="0"/>
              <a:t>3/24/2025</a:t>
            </a:fld>
            <a:endParaRPr lang="en-US" dirty="0"/>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US" dirty="0"/>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4">
                <a:duotone>
                  <a:schemeClr val="accent1">
                    <a:shade val="45000"/>
                    <a:satMod val="135000"/>
                  </a:schemeClr>
                  <a:prstClr val="white"/>
                </a:duotone>
                <a:extLst>
                  <a:ext uri="{BEBA8EAE-BF5A-486C-A8C5-ECC9F3942E4B}">
                    <a14:imgProps xmlns:a14="http://schemas.microsoft.com/office/drawing/2010/main">
                      <a14:imgLayer r:embed="rId1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685906557"/>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Lst>
  <p:hf hdr="0" ftr="0" dt="0"/>
  <p:txStyles>
    <p:titleStyle>
      <a:lvl1pPr algn="l" defTabSz="914400" rtl="0" eaLnBrk="1" latinLnBrk="0" hangingPunct="1">
        <a:lnSpc>
          <a:spcPct val="90000"/>
        </a:lnSpc>
        <a:spcBef>
          <a:spcPct val="0"/>
        </a:spcBef>
        <a:buNone/>
        <a:defRPr sz="5400" kern="1200" cap="all" baseline="0">
          <a:blipFill>
            <a:blip r:embed="rId16">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8.xml"/><Relationship Id="rId7" Type="http://schemas.openxmlformats.org/officeDocument/2006/relationships/image" Target="../media/image5.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3.png"/><Relationship Id="rId5" Type="http://schemas.microsoft.com/office/2007/relationships/hdphoto" Target="../media/hdphoto2.wdp"/><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wm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15.xml"/><Relationship Id="rId5" Type="http://schemas.openxmlformats.org/officeDocument/2006/relationships/hyperlink" Target="https://pairwise.teremokgames.com/" TargetMode="External"/><Relationship Id="rId4" Type="http://schemas.openxmlformats.org/officeDocument/2006/relationships/image" Target="../media/image21.png"/></Relationships>
</file>

<file path=ppt/slides/_rels/slide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15.xml"/><Relationship Id="rId6" Type="http://schemas.openxmlformats.org/officeDocument/2006/relationships/image" Target="../media/image25.png"/><Relationship Id="rId5" Type="http://schemas.openxmlformats.org/officeDocument/2006/relationships/image" Target="../media/image24.png"/><Relationship Id="rId10" Type="http://schemas.openxmlformats.org/officeDocument/2006/relationships/image" Target="../media/image29.png"/><Relationship Id="rId4" Type="http://schemas.openxmlformats.org/officeDocument/2006/relationships/image" Target="../media/image23.png"/><Relationship Id="rId9" Type="http://schemas.openxmlformats.org/officeDocument/2006/relationships/image" Target="../media/image2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7.xml"/></Relationships>
</file>

<file path=ppt/slides/_rels/slide3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Layout" Target="../slideLayouts/slideLayout2.xml"/><Relationship Id="rId5" Type="http://schemas.openxmlformats.org/officeDocument/2006/relationships/image" Target="../media/image34.svg"/><Relationship Id="rId4" Type="http://schemas.openxmlformats.org/officeDocument/2006/relationships/image" Target="../media/image33.png"/></Relationships>
</file>

<file path=ppt/slides/_rels/slide36.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12.xml"/><Relationship Id="rId4" Type="http://schemas.openxmlformats.org/officeDocument/2006/relationships/image" Target="../media/image10.jpeg"/></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 name="Rectangle 60">
            <a:extLst>
              <a:ext uri="{FF2B5EF4-FFF2-40B4-BE49-F238E27FC236}">
                <a16:creationId xmlns:a16="http://schemas.microsoft.com/office/drawing/2014/main" id="{EB384DB2-5DBE-4000-BBD8-68F4A6F353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88952"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2" name="Rectangle 61">
            <a:extLst>
              <a:ext uri="{FF2B5EF4-FFF2-40B4-BE49-F238E27FC236}">
                <a16:creationId xmlns:a16="http://schemas.microsoft.com/office/drawing/2014/main" id="{F8497EEB-0DDE-4044-AAB7-8995040571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772078"/>
            <a:ext cx="12192000" cy="3095754"/>
          </a:xfrm>
          <a:prstGeom prst="rect">
            <a:avLst/>
          </a:prstGeom>
          <a:blipFill dpi="0" rotWithShape="1">
            <a:blip r:embed="rId4">
              <a:alphaModFix amt="85000"/>
              <a:lum bright="70000" contrast="-70000"/>
              <a:extLst>
                <a:ext uri="{BEBA8EAE-BF5A-486C-A8C5-ECC9F3942E4B}">
                  <a14:imgProps xmlns:a14="http://schemas.microsoft.com/office/drawing/2010/main">
                    <a14:imgLayer r:embed="rId5">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63" name="Group 62">
            <a:extLst>
              <a:ext uri="{FF2B5EF4-FFF2-40B4-BE49-F238E27FC236}">
                <a16:creationId xmlns:a16="http://schemas.microsoft.com/office/drawing/2014/main" id="{291D5588-0A43-44F8-8BF9-4BD0CB07312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45590" y="5218262"/>
            <a:ext cx="1080904" cy="1080902"/>
            <a:chOff x="9685338" y="4460675"/>
            <a:chExt cx="1080904" cy="1080902"/>
          </a:xfrm>
        </p:grpSpPr>
        <p:sp>
          <p:nvSpPr>
            <p:cNvPr id="54" name="Oval 53">
              <a:extLst>
                <a:ext uri="{FF2B5EF4-FFF2-40B4-BE49-F238E27FC236}">
                  <a16:creationId xmlns:a16="http://schemas.microsoft.com/office/drawing/2014/main" id="{C96F04B2-EA02-4F51-91CB-9399DBE724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85338" y="4460675"/>
              <a:ext cx="1080904" cy="1080902"/>
            </a:xfrm>
            <a:prstGeom prst="ellipse">
              <a:avLst/>
            </a:prstGeom>
            <a:blipFill dpi="0" rotWithShape="1">
              <a:blip r:embed="rId6">
                <a:duotone>
                  <a:schemeClr val="accent1">
                    <a:shade val="45000"/>
                    <a:satMod val="135000"/>
                  </a:schemeClr>
                  <a:prstClr val="white"/>
                </a:duotone>
              </a:blip>
              <a:srcRect/>
              <a:tile tx="0" ty="0" sx="85000" sy="85000" flip="none" algn="tl"/>
            </a:blip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64" name="Oval 63">
              <a:extLst>
                <a:ext uri="{FF2B5EF4-FFF2-40B4-BE49-F238E27FC236}">
                  <a16:creationId xmlns:a16="http://schemas.microsoft.com/office/drawing/2014/main" id="{524F9A86-344F-4139-A831-9D8F3E0EED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4" name="Title 3"/>
          <p:cNvSpPr>
            <a:spLocks noGrp="1"/>
          </p:cNvSpPr>
          <p:nvPr>
            <p:ph type="ctrTitle" sz="quarter"/>
          </p:nvPr>
        </p:nvSpPr>
        <p:spPr>
          <a:xfrm>
            <a:off x="619432" y="3803009"/>
            <a:ext cx="10953136" cy="1604733"/>
          </a:xfrm>
        </p:spPr>
        <p:txBody>
          <a:bodyPr anchor="b">
            <a:normAutofit/>
          </a:bodyPr>
          <a:lstStyle/>
          <a:p>
            <a:pPr algn="ctr"/>
            <a:r>
              <a:rPr lang="en-US" sz="6100" dirty="0">
                <a:latin typeface="Calibri" panose="020F0502020204030204" pitchFamily="34" charset="0"/>
                <a:cs typeface="Calibri" panose="020F0502020204030204" pitchFamily="34" charset="0"/>
              </a:rPr>
              <a:t>Software Engineering</a:t>
            </a:r>
            <a:br>
              <a:rPr lang="en-US" sz="6100" dirty="0">
                <a:latin typeface="Calibri" panose="020F0502020204030204" pitchFamily="34" charset="0"/>
                <a:cs typeface="Calibri" panose="020F0502020204030204" pitchFamily="34" charset="0"/>
              </a:rPr>
            </a:br>
            <a:r>
              <a:rPr lang="en-US" sz="6100" dirty="0">
                <a:latin typeface="Calibri" panose="020F0502020204030204" pitchFamily="34" charset="0"/>
                <a:cs typeface="Calibri" panose="020F0502020204030204" pitchFamily="34" charset="0"/>
              </a:rPr>
              <a:t>CS-UH 2012, Spring 2025 </a:t>
            </a:r>
            <a:endParaRPr lang="en-US" sz="6100" dirty="0"/>
          </a:p>
        </p:txBody>
      </p:sp>
      <p:sp>
        <p:nvSpPr>
          <p:cNvPr id="5" name="Subtitle 4"/>
          <p:cNvSpPr>
            <a:spLocks noGrp="1"/>
          </p:cNvSpPr>
          <p:nvPr>
            <p:ph type="subTitle" sz="quarter" idx="1"/>
          </p:nvPr>
        </p:nvSpPr>
        <p:spPr>
          <a:xfrm>
            <a:off x="1954031" y="5407742"/>
            <a:ext cx="8283940" cy="865042"/>
          </a:xfrm>
        </p:spPr>
        <p:txBody>
          <a:bodyPr>
            <a:normAutofit/>
          </a:bodyPr>
          <a:lstStyle/>
          <a:p>
            <a:pPr algn="ctr"/>
            <a:r>
              <a:rPr lang="en-US" b="1" dirty="0">
                <a:solidFill>
                  <a:srgbClr val="000000"/>
                </a:solidFill>
              </a:rPr>
              <a:t>Black-Box Testing</a:t>
            </a:r>
          </a:p>
          <a:p>
            <a:pPr algn="ctr"/>
            <a:r>
              <a:rPr lang="en-US" dirty="0">
                <a:solidFill>
                  <a:srgbClr val="000000"/>
                </a:solidFill>
              </a:rPr>
              <a:t>Dr. Mohamad Kassab, m.kassab@nyu.edu</a:t>
            </a:r>
          </a:p>
        </p:txBody>
      </p:sp>
      <p:pic>
        <p:nvPicPr>
          <p:cNvPr id="7" name="Video 6" descr="A white gears in a circle&#10;&#10;Description automatically generated">
            <a:extLst>
              <a:ext uri="{FF2B5EF4-FFF2-40B4-BE49-F238E27FC236}">
                <a16:creationId xmlns:a16="http://schemas.microsoft.com/office/drawing/2014/main" id="{4694D9F2-7F32-C331-7163-755981700F5D}"/>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7"/>
          <a:srcRect r="1" b="285"/>
          <a:stretch/>
        </p:blipFill>
        <p:spPr>
          <a:xfrm>
            <a:off x="3604426" y="643468"/>
            <a:ext cx="4983148" cy="2795060"/>
          </a:xfrm>
          <a:prstGeom prst="rect">
            <a:avLst/>
          </a:prstGeom>
        </p:spPr>
      </p:pic>
    </p:spTree>
    <p:extLst>
      <p:ext uri="{BB962C8B-B14F-4D97-AF65-F5344CB8AC3E}">
        <p14:creationId xmlns:p14="http://schemas.microsoft.com/office/powerpoint/2010/main" val="1921954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856"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7"/>
                                        </p:tgtEl>
                                      </p:cBhvr>
                                    </p:cmd>
                                  </p:childTnLst>
                                </p:cTn>
                              </p:par>
                            </p:childTnLst>
                          </p:cTn>
                        </p:par>
                      </p:childTnLst>
                    </p:cTn>
                  </p:par>
                </p:childTnLst>
              </p:cTn>
              <p:nextCondLst>
                <p:cond evt="onClick" delay="0">
                  <p:tgtEl>
                    <p:spTgt spid="7"/>
                  </p:tgtEl>
                </p:cond>
              </p:nextCondLst>
            </p:seq>
            <p:video>
              <p:cMediaNode mute="1">
                <p:cTn id="12" repeatCount="indefinite" fill="hold" display="0">
                  <p:stCondLst>
                    <p:cond delay="indefinite"/>
                  </p:stCondLst>
                </p:cTn>
                <p:tgtEl>
                  <p:spTgt spid="7"/>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4" name="Rectangle 73">
            <a:extLst>
              <a:ext uri="{FF2B5EF4-FFF2-40B4-BE49-F238E27FC236}">
                <a16:creationId xmlns:a16="http://schemas.microsoft.com/office/drawing/2014/main" id="{81AEB8A9-B768-4E30-BA55-D919E6687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01" y="-2"/>
            <a:ext cx="4069936" cy="68580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363" name="Rectangle 2"/>
          <p:cNvSpPr>
            <a:spLocks noGrp="1" noChangeArrowheads="1"/>
          </p:cNvSpPr>
          <p:nvPr>
            <p:ph type="title"/>
          </p:nvPr>
        </p:nvSpPr>
        <p:spPr>
          <a:xfrm>
            <a:off x="643467" y="640080"/>
            <a:ext cx="3096427" cy="5613236"/>
          </a:xfrm>
        </p:spPr>
        <p:txBody>
          <a:bodyPr vert="horz" lIns="91440" tIns="45720" rIns="91440" bIns="45720" rtlCol="0" anchor="ctr">
            <a:normAutofit/>
          </a:bodyPr>
          <a:lstStyle/>
          <a:p>
            <a:r>
              <a:rPr lang="en-US" altLang="en-US" dirty="0">
                <a:solidFill>
                  <a:srgbClr val="FFFFFF"/>
                </a:solidFill>
              </a:rPr>
              <a:t>Variation:</a:t>
            </a:r>
            <a:br>
              <a:rPr lang="en-US" altLang="en-US" kern="1200" dirty="0">
                <a:solidFill>
                  <a:srgbClr val="FFFFFF"/>
                </a:solidFill>
                <a:latin typeface="+mj-lt"/>
                <a:ea typeface="+mj-ea"/>
                <a:cs typeface="+mj-cs"/>
              </a:rPr>
            </a:br>
            <a:r>
              <a:rPr lang="en-US" altLang="en-US" kern="1200" dirty="0">
                <a:solidFill>
                  <a:srgbClr val="FFFFFF"/>
                </a:solidFill>
                <a:latin typeface="+mj-lt"/>
                <a:ea typeface="+mj-ea"/>
                <a:cs typeface="+mj-cs"/>
              </a:rPr>
              <a:t>Robustness Testing</a:t>
            </a:r>
          </a:p>
        </p:txBody>
      </p:sp>
      <p:sp>
        <p:nvSpPr>
          <p:cNvPr id="15364" name="Rectangle 3"/>
          <p:cNvSpPr>
            <a:spLocks noGrp="1" noChangeArrowheads="1"/>
          </p:cNvSpPr>
          <p:nvPr>
            <p:ph type="body" sz="half" idx="1"/>
          </p:nvPr>
        </p:nvSpPr>
        <p:spPr>
          <a:xfrm>
            <a:off x="4699818" y="640082"/>
            <a:ext cx="6848715" cy="2484884"/>
          </a:xfrm>
        </p:spPr>
        <p:txBody>
          <a:bodyPr vert="horz" lIns="91440" tIns="45720" rIns="91440" bIns="45720" rtlCol="0" anchor="ctr">
            <a:normAutofit/>
          </a:bodyPr>
          <a:lstStyle/>
          <a:p>
            <a:r>
              <a:rPr lang="en-US" altLang="en-US" sz="2000" u="sng"/>
              <a:t>Explicit range checking and exception handling</a:t>
            </a:r>
          </a:p>
          <a:p>
            <a:r>
              <a:rPr lang="en-US" altLang="en-US" sz="2000"/>
              <a:t>In addition to the five values of the variable we add two more:  </a:t>
            </a:r>
          </a:p>
          <a:p>
            <a:pPr lvl="1"/>
            <a:r>
              <a:rPr lang="en-US" altLang="en-US" sz="2000"/>
              <a:t>slightly greater than the maximum </a:t>
            </a:r>
            <a:r>
              <a:rPr lang="en-US" altLang="en-US" sz="2000" b="1"/>
              <a:t>(max+)  </a:t>
            </a:r>
          </a:p>
          <a:p>
            <a:pPr lvl="1"/>
            <a:r>
              <a:rPr lang="en-US" altLang="en-US" sz="2000"/>
              <a:t>slightly less than the minimum </a:t>
            </a:r>
            <a:r>
              <a:rPr lang="en-US" altLang="en-US" sz="2000" b="1"/>
              <a:t>(min-)</a:t>
            </a:r>
          </a:p>
          <a:p>
            <a:endParaRPr lang="en-US" altLang="en-US" sz="2000"/>
          </a:p>
        </p:txBody>
      </p:sp>
      <p:pic>
        <p:nvPicPr>
          <p:cNvPr id="15365" name="Picture 6" descr="05_03"/>
          <p:cNvPicPr>
            <a:picLocks noGrp="1" noChangeAspect="1" noChangeArrowheads="1"/>
          </p:cNvPicPr>
          <p:nvPr>
            <p:ph sz="quarter" idx="2"/>
          </p:nvPr>
        </p:nvPicPr>
        <p:blipFill>
          <a:blip r:embed="rId2">
            <a:extLst>
              <a:ext uri="{28A0092B-C50C-407E-A947-70E740481C1C}">
                <a14:useLocalDpi xmlns:a14="http://schemas.microsoft.com/office/drawing/2010/main" val="0"/>
              </a:ext>
            </a:extLst>
          </a:blip>
          <a:stretch>
            <a:fillRect/>
          </a:stretch>
        </p:blipFill>
        <p:spPr>
          <a:xfrm>
            <a:off x="6179921" y="3446698"/>
            <a:ext cx="3842988" cy="2488335"/>
          </a:xfrm>
          <a:prstGeom prst="rect">
            <a:avLst/>
          </a:prstGeom>
          <a:noFill/>
        </p:spPr>
      </p:pic>
      <p:sp>
        <p:nvSpPr>
          <p:cNvPr id="15362" name="Slide Number Placeholder 7"/>
          <p:cNvSpPr>
            <a:spLocks noGrp="1"/>
          </p:cNvSpPr>
          <p:nvPr>
            <p:ph type="sldNum" sz="quarter" idx="12"/>
          </p:nvPr>
        </p:nvSpPr>
        <p:spPr>
          <a:xfrm>
            <a:off x="10534650" y="6356350"/>
            <a:ext cx="819150" cy="365125"/>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normAutofit/>
          </a:bodyPr>
          <a:lstStyle>
            <a:lvl1pPr eaLnBrk="0" hangingPunct="0">
              <a:defRPr sz="2400" b="1">
                <a:solidFill>
                  <a:schemeClr val="tx1"/>
                </a:solidFill>
                <a:latin typeface="Tahoma" pitchFamily="34" charset="0"/>
              </a:defRPr>
            </a:lvl1pPr>
            <a:lvl2pPr marL="742950" indent="-285750" eaLnBrk="0" hangingPunct="0">
              <a:defRPr sz="2400" b="1">
                <a:solidFill>
                  <a:schemeClr val="tx1"/>
                </a:solidFill>
                <a:latin typeface="Tahoma" pitchFamily="34" charset="0"/>
              </a:defRPr>
            </a:lvl2pPr>
            <a:lvl3pPr marL="1143000" indent="-228600" eaLnBrk="0" hangingPunct="0">
              <a:defRPr sz="2400" b="1">
                <a:solidFill>
                  <a:schemeClr val="tx1"/>
                </a:solidFill>
                <a:latin typeface="Tahoma" pitchFamily="34" charset="0"/>
              </a:defRPr>
            </a:lvl3pPr>
            <a:lvl4pPr marL="1600200" indent="-228600" eaLnBrk="0" hangingPunct="0">
              <a:defRPr sz="2400" b="1">
                <a:solidFill>
                  <a:schemeClr val="tx1"/>
                </a:solidFill>
                <a:latin typeface="Tahoma" pitchFamily="34" charset="0"/>
              </a:defRPr>
            </a:lvl4pPr>
            <a:lvl5pPr marL="2057400" indent="-228600" eaLnBrk="0" hangingPunct="0">
              <a:defRPr sz="2400" b="1">
                <a:solidFill>
                  <a:schemeClr val="tx1"/>
                </a:solidFill>
                <a:latin typeface="Tahoma" pitchFamily="34" charset="0"/>
              </a:defRPr>
            </a:lvl5pPr>
            <a:lvl6pPr marL="2514600" indent="-228600" eaLnBrk="0" fontAlgn="base" hangingPunct="0">
              <a:spcBef>
                <a:spcPct val="0"/>
              </a:spcBef>
              <a:spcAft>
                <a:spcPct val="0"/>
              </a:spcAft>
              <a:defRPr sz="2400" b="1">
                <a:solidFill>
                  <a:schemeClr val="tx1"/>
                </a:solidFill>
                <a:latin typeface="Tahoma" pitchFamily="34" charset="0"/>
              </a:defRPr>
            </a:lvl6pPr>
            <a:lvl7pPr marL="2971800" indent="-228600" eaLnBrk="0" fontAlgn="base" hangingPunct="0">
              <a:spcBef>
                <a:spcPct val="0"/>
              </a:spcBef>
              <a:spcAft>
                <a:spcPct val="0"/>
              </a:spcAft>
              <a:defRPr sz="2400" b="1">
                <a:solidFill>
                  <a:schemeClr val="tx1"/>
                </a:solidFill>
                <a:latin typeface="Tahoma" pitchFamily="34" charset="0"/>
              </a:defRPr>
            </a:lvl7pPr>
            <a:lvl8pPr marL="3429000" indent="-228600" eaLnBrk="0" fontAlgn="base" hangingPunct="0">
              <a:spcBef>
                <a:spcPct val="0"/>
              </a:spcBef>
              <a:spcAft>
                <a:spcPct val="0"/>
              </a:spcAft>
              <a:defRPr sz="2400" b="1">
                <a:solidFill>
                  <a:schemeClr val="tx1"/>
                </a:solidFill>
                <a:latin typeface="Tahoma" pitchFamily="34" charset="0"/>
              </a:defRPr>
            </a:lvl8pPr>
            <a:lvl9pPr marL="3886200" indent="-228600" eaLnBrk="0" fontAlgn="base" hangingPunct="0">
              <a:spcBef>
                <a:spcPct val="0"/>
              </a:spcBef>
              <a:spcAft>
                <a:spcPct val="0"/>
              </a:spcAft>
              <a:defRPr sz="2400" b="1">
                <a:solidFill>
                  <a:schemeClr val="tx1"/>
                </a:solidFill>
                <a:latin typeface="Tahoma" pitchFamily="34" charset="0"/>
              </a:defRPr>
            </a:lvl9pPr>
          </a:lstStyle>
          <a:p>
            <a:pPr eaLnBrk="1" hangingPunct="1">
              <a:spcAft>
                <a:spcPts val="600"/>
              </a:spcAft>
            </a:pPr>
            <a:fld id="{DBCEF948-0562-4AD7-89F3-E18DEDE41006}" type="slidenum">
              <a:rPr lang="en-US" altLang="en-US" sz="1200" b="0">
                <a:solidFill>
                  <a:prstClr val="black">
                    <a:tint val="75000"/>
                  </a:prstClr>
                </a:solidFill>
                <a:latin typeface="+mn-lt"/>
              </a:rPr>
              <a:pPr eaLnBrk="1" hangingPunct="1">
                <a:spcAft>
                  <a:spcPts val="600"/>
                </a:spcAft>
              </a:pPr>
              <a:t>10</a:t>
            </a:fld>
            <a:endParaRPr lang="en-US" altLang="en-US" sz="1200" b="0">
              <a:solidFill>
                <a:prstClr val="black">
                  <a:tint val="75000"/>
                </a:prstClr>
              </a:solidFill>
              <a:latin typeface="+mn-lt"/>
            </a:endParaRPr>
          </a:p>
        </p:txBody>
      </p:sp>
    </p:spTree>
    <p:extLst>
      <p:ext uri="{BB962C8B-B14F-4D97-AF65-F5344CB8AC3E}">
        <p14:creationId xmlns:p14="http://schemas.microsoft.com/office/powerpoint/2010/main" val="11303809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4" name="Rectangle 73">
            <a:extLst>
              <a:ext uri="{FF2B5EF4-FFF2-40B4-BE49-F238E27FC236}">
                <a16:creationId xmlns:a16="http://schemas.microsoft.com/office/drawing/2014/main" id="{81AEB8A9-B768-4E30-BA55-D919E6687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01" y="-2"/>
            <a:ext cx="4069936" cy="68580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435" name="Rectangle 2"/>
          <p:cNvSpPr>
            <a:spLocks noGrp="1" noChangeArrowheads="1"/>
          </p:cNvSpPr>
          <p:nvPr>
            <p:ph type="title"/>
          </p:nvPr>
        </p:nvSpPr>
        <p:spPr>
          <a:xfrm>
            <a:off x="643467" y="640080"/>
            <a:ext cx="3096427" cy="5613236"/>
          </a:xfrm>
        </p:spPr>
        <p:txBody>
          <a:bodyPr vert="horz" lIns="91440" tIns="45720" rIns="91440" bIns="45720" rtlCol="0" anchor="ctr">
            <a:normAutofit/>
          </a:bodyPr>
          <a:lstStyle/>
          <a:p>
            <a:r>
              <a:rPr lang="en-US" altLang="en-US" kern="1200" dirty="0">
                <a:solidFill>
                  <a:srgbClr val="FFFFFF"/>
                </a:solidFill>
                <a:latin typeface="+mj-lt"/>
                <a:ea typeface="+mj-ea"/>
                <a:cs typeface="+mj-cs"/>
              </a:rPr>
              <a:t>Variation:</a:t>
            </a:r>
            <a:br>
              <a:rPr lang="en-US" altLang="en-US" kern="1200" dirty="0">
                <a:solidFill>
                  <a:srgbClr val="FFFFFF"/>
                </a:solidFill>
                <a:latin typeface="+mj-lt"/>
                <a:ea typeface="+mj-ea"/>
                <a:cs typeface="+mj-cs"/>
              </a:rPr>
            </a:br>
            <a:r>
              <a:rPr lang="en-US" altLang="en-US" kern="1200" dirty="0">
                <a:solidFill>
                  <a:srgbClr val="FFFFFF"/>
                </a:solidFill>
                <a:latin typeface="+mj-lt"/>
                <a:ea typeface="+mj-ea"/>
                <a:cs typeface="+mj-cs"/>
              </a:rPr>
              <a:t>Worst-Case Testing</a:t>
            </a:r>
          </a:p>
        </p:txBody>
      </p:sp>
      <p:sp>
        <p:nvSpPr>
          <p:cNvPr id="18436" name="Rectangle 3"/>
          <p:cNvSpPr>
            <a:spLocks noGrp="1" noChangeArrowheads="1"/>
          </p:cNvSpPr>
          <p:nvPr>
            <p:ph type="body" sz="half" idx="1"/>
          </p:nvPr>
        </p:nvSpPr>
        <p:spPr>
          <a:xfrm>
            <a:off x="4699818" y="640082"/>
            <a:ext cx="6848715" cy="2484884"/>
          </a:xfrm>
        </p:spPr>
        <p:txBody>
          <a:bodyPr vert="horz" lIns="91440" tIns="45720" rIns="91440" bIns="45720" rtlCol="0" anchor="ctr">
            <a:normAutofit/>
          </a:bodyPr>
          <a:lstStyle/>
          <a:p>
            <a:r>
              <a:rPr lang="en-US" altLang="en-US" sz="2000" b="1"/>
              <a:t>Rejection of the single fault assumption</a:t>
            </a:r>
          </a:p>
          <a:p>
            <a:r>
              <a:rPr lang="en-US" altLang="en-US" sz="2000"/>
              <a:t>For each variable, we have min, min+, max, max+ and then we take the </a:t>
            </a:r>
            <a:r>
              <a:rPr lang="en-US" altLang="en-US" sz="2000" u="sng"/>
              <a:t>Cartesian product </a:t>
            </a:r>
            <a:r>
              <a:rPr lang="en-US" altLang="en-US" sz="2000"/>
              <a:t>of these sets to generate test cases</a:t>
            </a:r>
          </a:p>
          <a:p>
            <a:r>
              <a:rPr lang="en-US" altLang="en-US" sz="2000"/>
              <a:t>For </a:t>
            </a:r>
            <a:r>
              <a:rPr lang="en-US" altLang="en-US" sz="2000" b="1" i="1"/>
              <a:t>n</a:t>
            </a:r>
            <a:r>
              <a:rPr lang="en-US" altLang="en-US" sz="2000"/>
              <a:t> input variables the number of test cases is </a:t>
            </a:r>
            <a:r>
              <a:rPr lang="en-US" altLang="en-US" sz="2000" b="1"/>
              <a:t>5</a:t>
            </a:r>
            <a:r>
              <a:rPr lang="en-US" altLang="en-US" sz="2000" b="1" baseline="30000"/>
              <a:t>n</a:t>
            </a:r>
          </a:p>
          <a:p>
            <a:endParaRPr lang="en-US" altLang="en-US" sz="2000" b="1" baseline="30000"/>
          </a:p>
          <a:p>
            <a:endParaRPr lang="en-US" altLang="en-US" sz="2000"/>
          </a:p>
        </p:txBody>
      </p:sp>
      <p:pic>
        <p:nvPicPr>
          <p:cNvPr id="18437" name="Picture 5" descr="05_04"/>
          <p:cNvPicPr>
            <a:picLocks noGrp="1" noChangeAspect="1" noChangeArrowheads="1"/>
          </p:cNvPicPr>
          <p:nvPr>
            <p:ph sz="quarter" idx="2"/>
          </p:nvPr>
        </p:nvPicPr>
        <p:blipFill>
          <a:blip r:embed="rId2">
            <a:extLst>
              <a:ext uri="{28A0092B-C50C-407E-A947-70E740481C1C}">
                <a14:useLocalDpi xmlns:a14="http://schemas.microsoft.com/office/drawing/2010/main" val="0"/>
              </a:ext>
            </a:extLst>
          </a:blip>
          <a:stretch>
            <a:fillRect/>
          </a:stretch>
        </p:blipFill>
        <p:spPr>
          <a:xfrm>
            <a:off x="6164968" y="3446698"/>
            <a:ext cx="3872894" cy="2488335"/>
          </a:xfrm>
          <a:prstGeom prst="rect">
            <a:avLst/>
          </a:prstGeom>
          <a:noFill/>
        </p:spPr>
      </p:pic>
      <p:sp>
        <p:nvSpPr>
          <p:cNvPr id="18434" name="Slide Number Placeholder 7"/>
          <p:cNvSpPr>
            <a:spLocks noGrp="1"/>
          </p:cNvSpPr>
          <p:nvPr>
            <p:ph type="sldNum" sz="quarter" idx="12"/>
          </p:nvPr>
        </p:nvSpPr>
        <p:spPr>
          <a:xfrm>
            <a:off x="10534650" y="6356350"/>
            <a:ext cx="819150" cy="365125"/>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normAutofit/>
          </a:bodyPr>
          <a:lstStyle>
            <a:lvl1pPr eaLnBrk="0" hangingPunct="0">
              <a:defRPr sz="2400" b="1">
                <a:solidFill>
                  <a:schemeClr val="tx1"/>
                </a:solidFill>
                <a:latin typeface="Tahoma" pitchFamily="34" charset="0"/>
              </a:defRPr>
            </a:lvl1pPr>
            <a:lvl2pPr marL="742950" indent="-285750" eaLnBrk="0" hangingPunct="0">
              <a:defRPr sz="2400" b="1">
                <a:solidFill>
                  <a:schemeClr val="tx1"/>
                </a:solidFill>
                <a:latin typeface="Tahoma" pitchFamily="34" charset="0"/>
              </a:defRPr>
            </a:lvl2pPr>
            <a:lvl3pPr marL="1143000" indent="-228600" eaLnBrk="0" hangingPunct="0">
              <a:defRPr sz="2400" b="1">
                <a:solidFill>
                  <a:schemeClr val="tx1"/>
                </a:solidFill>
                <a:latin typeface="Tahoma" pitchFamily="34" charset="0"/>
              </a:defRPr>
            </a:lvl3pPr>
            <a:lvl4pPr marL="1600200" indent="-228600" eaLnBrk="0" hangingPunct="0">
              <a:defRPr sz="2400" b="1">
                <a:solidFill>
                  <a:schemeClr val="tx1"/>
                </a:solidFill>
                <a:latin typeface="Tahoma" pitchFamily="34" charset="0"/>
              </a:defRPr>
            </a:lvl4pPr>
            <a:lvl5pPr marL="2057400" indent="-228600" eaLnBrk="0" hangingPunct="0">
              <a:defRPr sz="2400" b="1">
                <a:solidFill>
                  <a:schemeClr val="tx1"/>
                </a:solidFill>
                <a:latin typeface="Tahoma" pitchFamily="34" charset="0"/>
              </a:defRPr>
            </a:lvl5pPr>
            <a:lvl6pPr marL="2514600" indent="-228600" eaLnBrk="0" fontAlgn="base" hangingPunct="0">
              <a:spcBef>
                <a:spcPct val="0"/>
              </a:spcBef>
              <a:spcAft>
                <a:spcPct val="0"/>
              </a:spcAft>
              <a:defRPr sz="2400" b="1">
                <a:solidFill>
                  <a:schemeClr val="tx1"/>
                </a:solidFill>
                <a:latin typeface="Tahoma" pitchFamily="34" charset="0"/>
              </a:defRPr>
            </a:lvl6pPr>
            <a:lvl7pPr marL="2971800" indent="-228600" eaLnBrk="0" fontAlgn="base" hangingPunct="0">
              <a:spcBef>
                <a:spcPct val="0"/>
              </a:spcBef>
              <a:spcAft>
                <a:spcPct val="0"/>
              </a:spcAft>
              <a:defRPr sz="2400" b="1">
                <a:solidFill>
                  <a:schemeClr val="tx1"/>
                </a:solidFill>
                <a:latin typeface="Tahoma" pitchFamily="34" charset="0"/>
              </a:defRPr>
            </a:lvl7pPr>
            <a:lvl8pPr marL="3429000" indent="-228600" eaLnBrk="0" fontAlgn="base" hangingPunct="0">
              <a:spcBef>
                <a:spcPct val="0"/>
              </a:spcBef>
              <a:spcAft>
                <a:spcPct val="0"/>
              </a:spcAft>
              <a:defRPr sz="2400" b="1">
                <a:solidFill>
                  <a:schemeClr val="tx1"/>
                </a:solidFill>
                <a:latin typeface="Tahoma" pitchFamily="34" charset="0"/>
              </a:defRPr>
            </a:lvl8pPr>
            <a:lvl9pPr marL="3886200" indent="-228600" eaLnBrk="0" fontAlgn="base" hangingPunct="0">
              <a:spcBef>
                <a:spcPct val="0"/>
              </a:spcBef>
              <a:spcAft>
                <a:spcPct val="0"/>
              </a:spcAft>
              <a:defRPr sz="2400" b="1">
                <a:solidFill>
                  <a:schemeClr val="tx1"/>
                </a:solidFill>
                <a:latin typeface="Tahoma" pitchFamily="34" charset="0"/>
              </a:defRPr>
            </a:lvl9pPr>
          </a:lstStyle>
          <a:p>
            <a:pPr eaLnBrk="1" hangingPunct="1">
              <a:spcAft>
                <a:spcPts val="600"/>
              </a:spcAft>
            </a:pPr>
            <a:fld id="{55493C25-B83D-4884-922A-FD952E648FD7}" type="slidenum">
              <a:rPr lang="en-US" altLang="en-US" sz="1200" b="0">
                <a:solidFill>
                  <a:prstClr val="black">
                    <a:tint val="75000"/>
                  </a:prstClr>
                </a:solidFill>
                <a:latin typeface="+mn-lt"/>
              </a:rPr>
              <a:pPr eaLnBrk="1" hangingPunct="1">
                <a:spcAft>
                  <a:spcPts val="600"/>
                </a:spcAft>
              </a:pPr>
              <a:t>11</a:t>
            </a:fld>
            <a:endParaRPr lang="en-US" altLang="en-US" sz="1200" b="0">
              <a:solidFill>
                <a:prstClr val="black">
                  <a:tint val="75000"/>
                </a:prstClr>
              </a:solidFill>
              <a:latin typeface="+mn-lt"/>
            </a:endParaRPr>
          </a:p>
        </p:txBody>
      </p:sp>
    </p:spTree>
    <p:extLst>
      <p:ext uri="{BB962C8B-B14F-4D97-AF65-F5344CB8AC3E}">
        <p14:creationId xmlns:p14="http://schemas.microsoft.com/office/powerpoint/2010/main" val="961204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chemeClr val="tx1"/>
                </a:solidFill>
                <a:latin typeface="Tahoma" pitchFamily="34" charset="0"/>
              </a:defRPr>
            </a:lvl1pPr>
            <a:lvl2pPr marL="742950" indent="-285750" eaLnBrk="0" hangingPunct="0">
              <a:defRPr sz="2400" b="1">
                <a:solidFill>
                  <a:schemeClr val="tx1"/>
                </a:solidFill>
                <a:latin typeface="Tahoma" pitchFamily="34" charset="0"/>
              </a:defRPr>
            </a:lvl2pPr>
            <a:lvl3pPr marL="1143000" indent="-228600" eaLnBrk="0" hangingPunct="0">
              <a:defRPr sz="2400" b="1">
                <a:solidFill>
                  <a:schemeClr val="tx1"/>
                </a:solidFill>
                <a:latin typeface="Tahoma" pitchFamily="34" charset="0"/>
              </a:defRPr>
            </a:lvl3pPr>
            <a:lvl4pPr marL="1600200" indent="-228600" eaLnBrk="0" hangingPunct="0">
              <a:defRPr sz="2400" b="1">
                <a:solidFill>
                  <a:schemeClr val="tx1"/>
                </a:solidFill>
                <a:latin typeface="Tahoma" pitchFamily="34" charset="0"/>
              </a:defRPr>
            </a:lvl4pPr>
            <a:lvl5pPr marL="2057400" indent="-228600" eaLnBrk="0" hangingPunct="0">
              <a:defRPr sz="2400" b="1">
                <a:solidFill>
                  <a:schemeClr val="tx1"/>
                </a:solidFill>
                <a:latin typeface="Tahoma" pitchFamily="34" charset="0"/>
              </a:defRPr>
            </a:lvl5pPr>
            <a:lvl6pPr marL="2514600" indent="-228600" eaLnBrk="0" fontAlgn="base" hangingPunct="0">
              <a:spcBef>
                <a:spcPct val="0"/>
              </a:spcBef>
              <a:spcAft>
                <a:spcPct val="0"/>
              </a:spcAft>
              <a:defRPr sz="2400" b="1">
                <a:solidFill>
                  <a:schemeClr val="tx1"/>
                </a:solidFill>
                <a:latin typeface="Tahoma" pitchFamily="34" charset="0"/>
              </a:defRPr>
            </a:lvl6pPr>
            <a:lvl7pPr marL="2971800" indent="-228600" eaLnBrk="0" fontAlgn="base" hangingPunct="0">
              <a:spcBef>
                <a:spcPct val="0"/>
              </a:spcBef>
              <a:spcAft>
                <a:spcPct val="0"/>
              </a:spcAft>
              <a:defRPr sz="2400" b="1">
                <a:solidFill>
                  <a:schemeClr val="tx1"/>
                </a:solidFill>
                <a:latin typeface="Tahoma" pitchFamily="34" charset="0"/>
              </a:defRPr>
            </a:lvl7pPr>
            <a:lvl8pPr marL="3429000" indent="-228600" eaLnBrk="0" fontAlgn="base" hangingPunct="0">
              <a:spcBef>
                <a:spcPct val="0"/>
              </a:spcBef>
              <a:spcAft>
                <a:spcPct val="0"/>
              </a:spcAft>
              <a:defRPr sz="2400" b="1">
                <a:solidFill>
                  <a:schemeClr val="tx1"/>
                </a:solidFill>
                <a:latin typeface="Tahoma" pitchFamily="34" charset="0"/>
              </a:defRPr>
            </a:lvl8pPr>
            <a:lvl9pPr marL="3886200" indent="-228600" eaLnBrk="0" fontAlgn="base" hangingPunct="0">
              <a:spcBef>
                <a:spcPct val="0"/>
              </a:spcBef>
              <a:spcAft>
                <a:spcPct val="0"/>
              </a:spcAft>
              <a:defRPr sz="2400" b="1">
                <a:solidFill>
                  <a:schemeClr val="tx1"/>
                </a:solidFill>
                <a:latin typeface="Tahoma" pitchFamily="34" charset="0"/>
              </a:defRPr>
            </a:lvl9pPr>
          </a:lstStyle>
          <a:p>
            <a:pPr eaLnBrk="1" hangingPunct="1"/>
            <a:fld id="{986B4059-F52F-472F-9AE7-AE724B6D0203}" type="slidenum">
              <a:rPr lang="ar-SA" altLang="en-US" sz="1400" b="0"/>
              <a:pPr eaLnBrk="1" hangingPunct="1"/>
              <a:t>12</a:t>
            </a:fld>
            <a:endParaRPr lang="en-US" altLang="en-US" sz="1400" b="0"/>
          </a:p>
        </p:txBody>
      </p:sp>
      <p:sp>
        <p:nvSpPr>
          <p:cNvPr id="19459" name="Rectangle 5"/>
          <p:cNvSpPr>
            <a:spLocks noGrp="1" noChangeArrowheads="1"/>
          </p:cNvSpPr>
          <p:nvPr>
            <p:ph type="title"/>
          </p:nvPr>
        </p:nvSpPr>
        <p:spPr/>
        <p:txBody>
          <a:bodyPr>
            <a:normAutofit/>
          </a:bodyPr>
          <a:lstStyle/>
          <a:p>
            <a:pPr algn="ctr"/>
            <a:r>
              <a:rPr lang="en-US" altLang="en-US"/>
              <a:t>Example </a:t>
            </a:r>
            <a:r>
              <a:rPr lang="en-US" altLang="en-US" sz="4000"/>
              <a:t>Worst-Case Test Cases</a:t>
            </a:r>
            <a:br>
              <a:rPr lang="en-US" altLang="en-US" sz="4000"/>
            </a:br>
            <a:r>
              <a:rPr lang="en-US" altLang="en-US" sz="4000"/>
              <a:t>(Triangle program)</a:t>
            </a:r>
          </a:p>
        </p:txBody>
      </p:sp>
      <p:pic>
        <p:nvPicPr>
          <p:cNvPr id="1946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7400" y="2286000"/>
            <a:ext cx="8001000" cy="419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61" name="Text Box 7"/>
          <p:cNvSpPr txBox="1">
            <a:spLocks noChangeArrowheads="1"/>
          </p:cNvSpPr>
          <p:nvPr/>
        </p:nvSpPr>
        <p:spPr bwMode="auto">
          <a:xfrm>
            <a:off x="2819400" y="1905001"/>
            <a:ext cx="67056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Tahoma" pitchFamily="34" charset="0"/>
              </a:defRPr>
            </a:lvl1pPr>
            <a:lvl2pPr marL="742950" indent="-285750" eaLnBrk="0" hangingPunct="0">
              <a:defRPr sz="2400" b="1">
                <a:solidFill>
                  <a:schemeClr val="tx1"/>
                </a:solidFill>
                <a:latin typeface="Tahoma" pitchFamily="34" charset="0"/>
              </a:defRPr>
            </a:lvl2pPr>
            <a:lvl3pPr marL="1143000" indent="-228600" eaLnBrk="0" hangingPunct="0">
              <a:defRPr sz="2400" b="1">
                <a:solidFill>
                  <a:schemeClr val="tx1"/>
                </a:solidFill>
                <a:latin typeface="Tahoma" pitchFamily="34" charset="0"/>
              </a:defRPr>
            </a:lvl3pPr>
            <a:lvl4pPr marL="1600200" indent="-228600" eaLnBrk="0" hangingPunct="0">
              <a:defRPr sz="2400" b="1">
                <a:solidFill>
                  <a:schemeClr val="tx1"/>
                </a:solidFill>
                <a:latin typeface="Tahoma" pitchFamily="34" charset="0"/>
              </a:defRPr>
            </a:lvl4pPr>
            <a:lvl5pPr marL="2057400" indent="-228600" eaLnBrk="0" hangingPunct="0">
              <a:defRPr sz="2400" b="1">
                <a:solidFill>
                  <a:schemeClr val="tx1"/>
                </a:solidFill>
                <a:latin typeface="Tahoma" pitchFamily="34" charset="0"/>
              </a:defRPr>
            </a:lvl5pPr>
            <a:lvl6pPr marL="2514600" indent="-228600" eaLnBrk="0" fontAlgn="base" hangingPunct="0">
              <a:spcBef>
                <a:spcPct val="0"/>
              </a:spcBef>
              <a:spcAft>
                <a:spcPct val="0"/>
              </a:spcAft>
              <a:defRPr sz="2400" b="1">
                <a:solidFill>
                  <a:schemeClr val="tx1"/>
                </a:solidFill>
                <a:latin typeface="Tahoma" pitchFamily="34" charset="0"/>
              </a:defRPr>
            </a:lvl6pPr>
            <a:lvl7pPr marL="2971800" indent="-228600" eaLnBrk="0" fontAlgn="base" hangingPunct="0">
              <a:spcBef>
                <a:spcPct val="0"/>
              </a:spcBef>
              <a:spcAft>
                <a:spcPct val="0"/>
              </a:spcAft>
              <a:defRPr sz="2400" b="1">
                <a:solidFill>
                  <a:schemeClr val="tx1"/>
                </a:solidFill>
                <a:latin typeface="Tahoma" pitchFamily="34" charset="0"/>
              </a:defRPr>
            </a:lvl7pPr>
            <a:lvl8pPr marL="3429000" indent="-228600" eaLnBrk="0" fontAlgn="base" hangingPunct="0">
              <a:spcBef>
                <a:spcPct val="0"/>
              </a:spcBef>
              <a:spcAft>
                <a:spcPct val="0"/>
              </a:spcAft>
              <a:defRPr sz="2400" b="1">
                <a:solidFill>
                  <a:schemeClr val="tx1"/>
                </a:solidFill>
                <a:latin typeface="Tahoma" pitchFamily="34" charset="0"/>
              </a:defRPr>
            </a:lvl8pPr>
            <a:lvl9pPr marL="3886200" indent="-228600" eaLnBrk="0" fontAlgn="base" hangingPunct="0">
              <a:spcBef>
                <a:spcPct val="0"/>
              </a:spcBef>
              <a:spcAft>
                <a:spcPct val="0"/>
              </a:spcAft>
              <a:defRPr sz="2400" b="1">
                <a:solidFill>
                  <a:schemeClr val="tx1"/>
                </a:solidFill>
                <a:latin typeface="Tahoma" pitchFamily="34" charset="0"/>
              </a:defRPr>
            </a:lvl9pPr>
          </a:lstStyle>
          <a:p>
            <a:pPr algn="ctr" eaLnBrk="1" hangingPunct="1">
              <a:spcBef>
                <a:spcPct val="50000"/>
              </a:spcBef>
            </a:pPr>
            <a:r>
              <a:rPr lang="en-US" altLang="en-US" sz="1400"/>
              <a:t>Worst-Case test cases (one “corner” of the input space cube)</a:t>
            </a:r>
          </a:p>
        </p:txBody>
      </p:sp>
      <p:sp>
        <p:nvSpPr>
          <p:cNvPr id="36870" name="Oval 8"/>
          <p:cNvSpPr>
            <a:spLocks noChangeArrowheads="1"/>
          </p:cNvSpPr>
          <p:nvPr/>
        </p:nvSpPr>
        <p:spPr bwMode="auto">
          <a:xfrm>
            <a:off x="2133600" y="2438400"/>
            <a:ext cx="6629400" cy="762000"/>
          </a:xfrm>
          <a:prstGeom prst="ellipse">
            <a:avLst/>
          </a:prstGeom>
          <a:noFill/>
          <a:ln w="28575">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b="1">
                <a:solidFill>
                  <a:schemeClr val="tx1"/>
                </a:solidFill>
                <a:latin typeface="Tahoma" pitchFamily="34" charset="0"/>
              </a:defRPr>
            </a:lvl1pPr>
            <a:lvl2pPr marL="742950" indent="-285750" eaLnBrk="0" hangingPunct="0">
              <a:defRPr sz="2400" b="1">
                <a:solidFill>
                  <a:schemeClr val="tx1"/>
                </a:solidFill>
                <a:latin typeface="Tahoma" pitchFamily="34" charset="0"/>
              </a:defRPr>
            </a:lvl2pPr>
            <a:lvl3pPr marL="1143000" indent="-228600" eaLnBrk="0" hangingPunct="0">
              <a:defRPr sz="2400" b="1">
                <a:solidFill>
                  <a:schemeClr val="tx1"/>
                </a:solidFill>
                <a:latin typeface="Tahoma" pitchFamily="34" charset="0"/>
              </a:defRPr>
            </a:lvl3pPr>
            <a:lvl4pPr marL="1600200" indent="-228600" eaLnBrk="0" hangingPunct="0">
              <a:defRPr sz="2400" b="1">
                <a:solidFill>
                  <a:schemeClr val="tx1"/>
                </a:solidFill>
                <a:latin typeface="Tahoma" pitchFamily="34" charset="0"/>
              </a:defRPr>
            </a:lvl4pPr>
            <a:lvl5pPr marL="2057400" indent="-228600" eaLnBrk="0" hangingPunct="0">
              <a:defRPr sz="2400" b="1">
                <a:solidFill>
                  <a:schemeClr val="tx1"/>
                </a:solidFill>
                <a:latin typeface="Tahoma" pitchFamily="34" charset="0"/>
              </a:defRPr>
            </a:lvl5pPr>
            <a:lvl6pPr marL="2514600" indent="-228600" eaLnBrk="0" fontAlgn="base" hangingPunct="0">
              <a:spcBef>
                <a:spcPct val="0"/>
              </a:spcBef>
              <a:spcAft>
                <a:spcPct val="0"/>
              </a:spcAft>
              <a:defRPr sz="2400" b="1">
                <a:solidFill>
                  <a:schemeClr val="tx1"/>
                </a:solidFill>
                <a:latin typeface="Tahoma" pitchFamily="34" charset="0"/>
              </a:defRPr>
            </a:lvl6pPr>
            <a:lvl7pPr marL="2971800" indent="-228600" eaLnBrk="0" fontAlgn="base" hangingPunct="0">
              <a:spcBef>
                <a:spcPct val="0"/>
              </a:spcBef>
              <a:spcAft>
                <a:spcPct val="0"/>
              </a:spcAft>
              <a:defRPr sz="2400" b="1">
                <a:solidFill>
                  <a:schemeClr val="tx1"/>
                </a:solidFill>
                <a:latin typeface="Tahoma" pitchFamily="34" charset="0"/>
              </a:defRPr>
            </a:lvl7pPr>
            <a:lvl8pPr marL="3429000" indent="-228600" eaLnBrk="0" fontAlgn="base" hangingPunct="0">
              <a:spcBef>
                <a:spcPct val="0"/>
              </a:spcBef>
              <a:spcAft>
                <a:spcPct val="0"/>
              </a:spcAft>
              <a:defRPr sz="2400" b="1">
                <a:solidFill>
                  <a:schemeClr val="tx1"/>
                </a:solidFill>
                <a:latin typeface="Tahoma" pitchFamily="34" charset="0"/>
              </a:defRPr>
            </a:lvl8pPr>
            <a:lvl9pPr marL="3886200" indent="-228600" eaLnBrk="0" fontAlgn="base" hangingPunct="0">
              <a:spcBef>
                <a:spcPct val="0"/>
              </a:spcBef>
              <a:spcAft>
                <a:spcPct val="0"/>
              </a:spcAft>
              <a:defRPr sz="2400" b="1">
                <a:solidFill>
                  <a:schemeClr val="tx1"/>
                </a:solidFill>
                <a:latin typeface="Tahoma" pitchFamily="34" charset="0"/>
              </a:defRPr>
            </a:lvl9pPr>
          </a:lstStyle>
          <a:p>
            <a:pPr eaLnBrk="1" hangingPunct="1"/>
            <a:endParaRPr lang="en-US" altLang="en-US"/>
          </a:p>
        </p:txBody>
      </p:sp>
      <p:sp>
        <p:nvSpPr>
          <p:cNvPr id="36871" name="Oval 9"/>
          <p:cNvSpPr>
            <a:spLocks noChangeArrowheads="1"/>
          </p:cNvSpPr>
          <p:nvPr/>
        </p:nvSpPr>
        <p:spPr bwMode="auto">
          <a:xfrm>
            <a:off x="2133600" y="3276600"/>
            <a:ext cx="6629400" cy="685800"/>
          </a:xfrm>
          <a:prstGeom prst="ellipse">
            <a:avLst/>
          </a:prstGeom>
          <a:noFill/>
          <a:ln w="28575">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b="1">
                <a:solidFill>
                  <a:schemeClr val="tx1"/>
                </a:solidFill>
                <a:latin typeface="Tahoma" pitchFamily="34" charset="0"/>
              </a:defRPr>
            </a:lvl1pPr>
            <a:lvl2pPr marL="742950" indent="-285750" eaLnBrk="0" hangingPunct="0">
              <a:defRPr sz="2400" b="1">
                <a:solidFill>
                  <a:schemeClr val="tx1"/>
                </a:solidFill>
                <a:latin typeface="Tahoma" pitchFamily="34" charset="0"/>
              </a:defRPr>
            </a:lvl2pPr>
            <a:lvl3pPr marL="1143000" indent="-228600" eaLnBrk="0" hangingPunct="0">
              <a:defRPr sz="2400" b="1">
                <a:solidFill>
                  <a:schemeClr val="tx1"/>
                </a:solidFill>
                <a:latin typeface="Tahoma" pitchFamily="34" charset="0"/>
              </a:defRPr>
            </a:lvl3pPr>
            <a:lvl4pPr marL="1600200" indent="-228600" eaLnBrk="0" hangingPunct="0">
              <a:defRPr sz="2400" b="1">
                <a:solidFill>
                  <a:schemeClr val="tx1"/>
                </a:solidFill>
                <a:latin typeface="Tahoma" pitchFamily="34" charset="0"/>
              </a:defRPr>
            </a:lvl4pPr>
            <a:lvl5pPr marL="2057400" indent="-228600" eaLnBrk="0" hangingPunct="0">
              <a:defRPr sz="2400" b="1">
                <a:solidFill>
                  <a:schemeClr val="tx1"/>
                </a:solidFill>
                <a:latin typeface="Tahoma" pitchFamily="34" charset="0"/>
              </a:defRPr>
            </a:lvl5pPr>
            <a:lvl6pPr marL="2514600" indent="-228600" eaLnBrk="0" fontAlgn="base" hangingPunct="0">
              <a:spcBef>
                <a:spcPct val="0"/>
              </a:spcBef>
              <a:spcAft>
                <a:spcPct val="0"/>
              </a:spcAft>
              <a:defRPr sz="2400" b="1">
                <a:solidFill>
                  <a:schemeClr val="tx1"/>
                </a:solidFill>
                <a:latin typeface="Tahoma" pitchFamily="34" charset="0"/>
              </a:defRPr>
            </a:lvl6pPr>
            <a:lvl7pPr marL="2971800" indent="-228600" eaLnBrk="0" fontAlgn="base" hangingPunct="0">
              <a:spcBef>
                <a:spcPct val="0"/>
              </a:spcBef>
              <a:spcAft>
                <a:spcPct val="0"/>
              </a:spcAft>
              <a:defRPr sz="2400" b="1">
                <a:solidFill>
                  <a:schemeClr val="tx1"/>
                </a:solidFill>
                <a:latin typeface="Tahoma" pitchFamily="34" charset="0"/>
              </a:defRPr>
            </a:lvl7pPr>
            <a:lvl8pPr marL="3429000" indent="-228600" eaLnBrk="0" fontAlgn="base" hangingPunct="0">
              <a:spcBef>
                <a:spcPct val="0"/>
              </a:spcBef>
              <a:spcAft>
                <a:spcPct val="0"/>
              </a:spcAft>
              <a:defRPr sz="2400" b="1">
                <a:solidFill>
                  <a:schemeClr val="tx1"/>
                </a:solidFill>
                <a:latin typeface="Tahoma" pitchFamily="34" charset="0"/>
              </a:defRPr>
            </a:lvl8pPr>
            <a:lvl9pPr marL="3886200" indent="-228600" eaLnBrk="0" fontAlgn="base" hangingPunct="0">
              <a:spcBef>
                <a:spcPct val="0"/>
              </a:spcBef>
              <a:spcAft>
                <a:spcPct val="0"/>
              </a:spcAft>
              <a:defRPr sz="2400" b="1">
                <a:solidFill>
                  <a:schemeClr val="tx1"/>
                </a:solidFill>
                <a:latin typeface="Tahoma" pitchFamily="34" charset="0"/>
              </a:defRPr>
            </a:lvl9pPr>
          </a:lstStyle>
          <a:p>
            <a:pPr eaLnBrk="1" hangingPunct="1"/>
            <a:endParaRPr lang="en-US" altLang="en-US"/>
          </a:p>
        </p:txBody>
      </p:sp>
      <p:sp>
        <p:nvSpPr>
          <p:cNvPr id="9" name="Oval 9"/>
          <p:cNvSpPr>
            <a:spLocks noChangeArrowheads="1"/>
          </p:cNvSpPr>
          <p:nvPr/>
        </p:nvSpPr>
        <p:spPr bwMode="auto">
          <a:xfrm>
            <a:off x="2133600" y="4006850"/>
            <a:ext cx="6629400" cy="762000"/>
          </a:xfrm>
          <a:prstGeom prst="ellipse">
            <a:avLst/>
          </a:prstGeom>
          <a:noFill/>
          <a:ln w="28575">
            <a:solidFill>
              <a:srgbClr val="00B05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b="1">
                <a:solidFill>
                  <a:schemeClr val="tx1"/>
                </a:solidFill>
                <a:latin typeface="Tahoma" pitchFamily="34" charset="0"/>
              </a:defRPr>
            </a:lvl1pPr>
            <a:lvl2pPr marL="742950" indent="-285750" eaLnBrk="0" hangingPunct="0">
              <a:defRPr sz="2400" b="1">
                <a:solidFill>
                  <a:schemeClr val="tx1"/>
                </a:solidFill>
                <a:latin typeface="Tahoma" pitchFamily="34" charset="0"/>
              </a:defRPr>
            </a:lvl2pPr>
            <a:lvl3pPr marL="1143000" indent="-228600" eaLnBrk="0" hangingPunct="0">
              <a:defRPr sz="2400" b="1">
                <a:solidFill>
                  <a:schemeClr val="tx1"/>
                </a:solidFill>
                <a:latin typeface="Tahoma" pitchFamily="34" charset="0"/>
              </a:defRPr>
            </a:lvl3pPr>
            <a:lvl4pPr marL="1600200" indent="-228600" eaLnBrk="0" hangingPunct="0">
              <a:defRPr sz="2400" b="1">
                <a:solidFill>
                  <a:schemeClr val="tx1"/>
                </a:solidFill>
                <a:latin typeface="Tahoma" pitchFamily="34" charset="0"/>
              </a:defRPr>
            </a:lvl4pPr>
            <a:lvl5pPr marL="2057400" indent="-228600" eaLnBrk="0" hangingPunct="0">
              <a:defRPr sz="2400" b="1">
                <a:solidFill>
                  <a:schemeClr val="tx1"/>
                </a:solidFill>
                <a:latin typeface="Tahoma" pitchFamily="34" charset="0"/>
              </a:defRPr>
            </a:lvl5pPr>
            <a:lvl6pPr marL="2514600" indent="-228600" eaLnBrk="0" fontAlgn="base" hangingPunct="0">
              <a:spcBef>
                <a:spcPct val="0"/>
              </a:spcBef>
              <a:spcAft>
                <a:spcPct val="0"/>
              </a:spcAft>
              <a:defRPr sz="2400" b="1">
                <a:solidFill>
                  <a:schemeClr val="tx1"/>
                </a:solidFill>
                <a:latin typeface="Tahoma" pitchFamily="34" charset="0"/>
              </a:defRPr>
            </a:lvl6pPr>
            <a:lvl7pPr marL="2971800" indent="-228600" eaLnBrk="0" fontAlgn="base" hangingPunct="0">
              <a:spcBef>
                <a:spcPct val="0"/>
              </a:spcBef>
              <a:spcAft>
                <a:spcPct val="0"/>
              </a:spcAft>
              <a:defRPr sz="2400" b="1">
                <a:solidFill>
                  <a:schemeClr val="tx1"/>
                </a:solidFill>
                <a:latin typeface="Tahoma" pitchFamily="34" charset="0"/>
              </a:defRPr>
            </a:lvl7pPr>
            <a:lvl8pPr marL="3429000" indent="-228600" eaLnBrk="0" fontAlgn="base" hangingPunct="0">
              <a:spcBef>
                <a:spcPct val="0"/>
              </a:spcBef>
              <a:spcAft>
                <a:spcPct val="0"/>
              </a:spcAft>
              <a:defRPr sz="2400" b="1">
                <a:solidFill>
                  <a:schemeClr val="tx1"/>
                </a:solidFill>
                <a:latin typeface="Tahoma" pitchFamily="34" charset="0"/>
              </a:defRPr>
            </a:lvl8pPr>
            <a:lvl9pPr marL="3886200" indent="-228600" eaLnBrk="0" fontAlgn="base" hangingPunct="0">
              <a:spcBef>
                <a:spcPct val="0"/>
              </a:spcBef>
              <a:spcAft>
                <a:spcPct val="0"/>
              </a:spcAft>
              <a:defRPr sz="2400" b="1">
                <a:solidFill>
                  <a:schemeClr val="tx1"/>
                </a:solidFill>
                <a:latin typeface="Tahoma" pitchFamily="34" charset="0"/>
              </a:defRPr>
            </a:lvl9pPr>
          </a:lstStyle>
          <a:p>
            <a:pPr eaLnBrk="1" hangingPunct="1"/>
            <a:endParaRPr lang="en-US" altLang="en-US"/>
          </a:p>
        </p:txBody>
      </p:sp>
      <p:sp>
        <p:nvSpPr>
          <p:cNvPr id="10" name="Oval 9"/>
          <p:cNvSpPr>
            <a:spLocks noChangeArrowheads="1"/>
          </p:cNvSpPr>
          <p:nvPr/>
        </p:nvSpPr>
        <p:spPr bwMode="auto">
          <a:xfrm>
            <a:off x="2133600" y="4724400"/>
            <a:ext cx="6629400" cy="762000"/>
          </a:xfrm>
          <a:prstGeom prst="ellipse">
            <a:avLst/>
          </a:prstGeom>
          <a:noFill/>
          <a:ln w="28575">
            <a:solidFill>
              <a:schemeClr val="tx2">
                <a:lumMod val="60000"/>
                <a:lumOff val="40000"/>
              </a:schemeClr>
            </a:solidFill>
            <a:round/>
            <a:headEnd/>
            <a:tailEnd/>
          </a:ln>
        </p:spPr>
        <p:txBody>
          <a:bodyPr wrap="none" anchor="ctr"/>
          <a:lstStyle/>
          <a:p>
            <a:pPr>
              <a:defRPr/>
            </a:pPr>
            <a:endParaRPr lang="en-US"/>
          </a:p>
        </p:txBody>
      </p:sp>
      <p:sp>
        <p:nvSpPr>
          <p:cNvPr id="11" name="Oval 10"/>
          <p:cNvSpPr>
            <a:spLocks noChangeArrowheads="1"/>
          </p:cNvSpPr>
          <p:nvPr/>
        </p:nvSpPr>
        <p:spPr bwMode="auto">
          <a:xfrm>
            <a:off x="2133600" y="5486400"/>
            <a:ext cx="6629400" cy="838200"/>
          </a:xfrm>
          <a:prstGeom prst="ellipse">
            <a:avLst/>
          </a:prstGeom>
          <a:noFill/>
          <a:ln w="28575">
            <a:solidFill>
              <a:schemeClr val="accent3">
                <a:lumMod val="65000"/>
              </a:schemeClr>
            </a:solidFill>
            <a:round/>
            <a:headEnd/>
            <a:tailEnd/>
          </a:ln>
        </p:spPr>
        <p:txBody>
          <a:bodyPr wrap="none" anchor="ctr"/>
          <a:lstStyle/>
          <a:p>
            <a:pPr>
              <a:defRPr/>
            </a:pPr>
            <a:endParaRPr lang="en-US"/>
          </a:p>
        </p:txBody>
      </p:sp>
    </p:spTree>
    <p:extLst>
      <p:ext uri="{BB962C8B-B14F-4D97-AF65-F5344CB8AC3E}">
        <p14:creationId xmlns:p14="http://schemas.microsoft.com/office/powerpoint/2010/main" val="167124053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87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6871"/>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70" grpId="0" animBg="1"/>
      <p:bldP spid="36871" grpId="0" animBg="1"/>
      <p:bldP spid="9" grpId="0" animBg="1"/>
      <p:bldP spid="10" grpId="0" animBg="1"/>
      <p:bldP spid="11"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8" name="Rectangle 137">
            <a:extLst>
              <a:ext uri="{FF2B5EF4-FFF2-40B4-BE49-F238E27FC236}">
                <a16:creationId xmlns:a16="http://schemas.microsoft.com/office/drawing/2014/main" id="{81AEB8A9-B768-4E30-BA55-D919E6687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01" y="-2"/>
            <a:ext cx="4069936" cy="68580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507" name="Rectangle 2"/>
          <p:cNvSpPr>
            <a:spLocks noGrp="1" noChangeArrowheads="1"/>
          </p:cNvSpPr>
          <p:nvPr>
            <p:ph type="title"/>
          </p:nvPr>
        </p:nvSpPr>
        <p:spPr>
          <a:xfrm>
            <a:off x="643467" y="640080"/>
            <a:ext cx="3096427" cy="5613236"/>
          </a:xfrm>
        </p:spPr>
        <p:txBody>
          <a:bodyPr vert="horz" lIns="91440" tIns="45720" rIns="91440" bIns="45720" rtlCol="0" anchor="ctr">
            <a:normAutofit/>
          </a:bodyPr>
          <a:lstStyle/>
          <a:p>
            <a:r>
              <a:rPr lang="en-US" altLang="en-US" kern="1200" dirty="0">
                <a:solidFill>
                  <a:srgbClr val="FFFFFF"/>
                </a:solidFill>
                <a:latin typeface="+mj-lt"/>
                <a:ea typeface="+mj-ea"/>
                <a:cs typeface="+mj-cs"/>
              </a:rPr>
              <a:t>Variation:</a:t>
            </a:r>
            <a:br>
              <a:rPr lang="en-US" altLang="en-US" kern="1200" dirty="0">
                <a:solidFill>
                  <a:srgbClr val="FFFFFF"/>
                </a:solidFill>
                <a:latin typeface="+mj-lt"/>
                <a:ea typeface="+mj-ea"/>
                <a:cs typeface="+mj-cs"/>
              </a:rPr>
            </a:br>
            <a:r>
              <a:rPr lang="en-US" altLang="en-US" kern="1200" dirty="0">
                <a:solidFill>
                  <a:srgbClr val="FFFFFF"/>
                </a:solidFill>
                <a:latin typeface="+mj-lt"/>
                <a:ea typeface="+mj-ea"/>
                <a:cs typeface="+mj-cs"/>
              </a:rPr>
              <a:t>Robust Worst-Case Testing</a:t>
            </a:r>
          </a:p>
        </p:txBody>
      </p:sp>
      <p:sp>
        <p:nvSpPr>
          <p:cNvPr id="37893" name="Text Placeholder 7"/>
          <p:cNvSpPr>
            <a:spLocks noGrp="1"/>
          </p:cNvSpPr>
          <p:nvPr>
            <p:ph type="body" sz="half" idx="1"/>
          </p:nvPr>
        </p:nvSpPr>
        <p:spPr>
          <a:xfrm>
            <a:off x="4699818" y="640082"/>
            <a:ext cx="6848715" cy="2484884"/>
          </a:xfrm>
        </p:spPr>
        <p:txBody>
          <a:bodyPr vert="horz" lIns="91440" tIns="45720" rIns="91440" bIns="45720" rtlCol="0" anchor="ctr">
            <a:normAutofit/>
          </a:bodyPr>
          <a:lstStyle/>
          <a:p>
            <a:r>
              <a:rPr lang="en-US" altLang="en-US" sz="2000"/>
              <a:t>Add max+,min-</a:t>
            </a:r>
          </a:p>
          <a:p>
            <a:r>
              <a:rPr lang="en-US" altLang="en-US" sz="2000"/>
              <a:t>For </a:t>
            </a:r>
            <a:r>
              <a:rPr lang="en-US" altLang="en-US" sz="2000" b="1" i="1"/>
              <a:t>n</a:t>
            </a:r>
            <a:r>
              <a:rPr lang="en-US" altLang="en-US" sz="2000"/>
              <a:t> input variables the number of test cases is </a:t>
            </a:r>
            <a:r>
              <a:rPr lang="en-US" altLang="en-US" sz="2000" b="1"/>
              <a:t>7</a:t>
            </a:r>
            <a:r>
              <a:rPr lang="en-US" altLang="en-US" sz="2000" b="1" baseline="30000"/>
              <a:t>n</a:t>
            </a:r>
            <a:r>
              <a:rPr lang="en-US" altLang="en-US" sz="2000" b="1"/>
              <a:t> </a:t>
            </a:r>
          </a:p>
          <a:p>
            <a:r>
              <a:rPr lang="en-US" altLang="en-US" sz="2000" b="1" baseline="30000"/>
              <a:t>(paranoid!) </a:t>
            </a:r>
            <a:r>
              <a:rPr lang="en-US" altLang="en-US" sz="2000"/>
              <a:t> </a:t>
            </a:r>
            <a:endParaRPr lang="en-US" altLang="en-US" sz="2000" b="1"/>
          </a:p>
          <a:p>
            <a:endParaRPr lang="en-US" altLang="en-US" sz="2000"/>
          </a:p>
        </p:txBody>
      </p:sp>
      <p:pic>
        <p:nvPicPr>
          <p:cNvPr id="21508" name="Picture 7" descr="05_05"/>
          <p:cNvPicPr>
            <a:picLocks noGrp="1" noChangeAspect="1" noChangeArrowheads="1"/>
          </p:cNvPicPr>
          <p:nvPr>
            <p:ph sz="quarter" idx="3"/>
          </p:nvPr>
        </p:nvPicPr>
        <p:blipFill>
          <a:blip r:embed="rId2">
            <a:extLst>
              <a:ext uri="{28A0092B-C50C-407E-A947-70E740481C1C}">
                <a14:useLocalDpi xmlns:a14="http://schemas.microsoft.com/office/drawing/2010/main" val="0"/>
              </a:ext>
            </a:extLst>
          </a:blip>
          <a:stretch>
            <a:fillRect/>
          </a:stretch>
        </p:blipFill>
        <p:spPr>
          <a:xfrm>
            <a:off x="6164968" y="3446698"/>
            <a:ext cx="3872894" cy="2488335"/>
          </a:xfrm>
          <a:prstGeom prst="rect">
            <a:avLst/>
          </a:prstGeom>
          <a:noFill/>
        </p:spPr>
      </p:pic>
      <p:sp>
        <p:nvSpPr>
          <p:cNvPr id="21506" name="Slide Number Placeholder 7"/>
          <p:cNvSpPr>
            <a:spLocks noGrp="1"/>
          </p:cNvSpPr>
          <p:nvPr>
            <p:ph type="sldNum" sz="quarter" idx="12"/>
          </p:nvPr>
        </p:nvSpPr>
        <p:spPr>
          <a:xfrm>
            <a:off x="10534650" y="6356350"/>
            <a:ext cx="819150" cy="365125"/>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normAutofit/>
          </a:bodyPr>
          <a:lstStyle>
            <a:lvl1pPr eaLnBrk="0" hangingPunct="0">
              <a:defRPr sz="2400" b="1">
                <a:solidFill>
                  <a:schemeClr val="tx1"/>
                </a:solidFill>
                <a:latin typeface="Tahoma" pitchFamily="34" charset="0"/>
              </a:defRPr>
            </a:lvl1pPr>
            <a:lvl2pPr marL="742950" indent="-285750" eaLnBrk="0" hangingPunct="0">
              <a:defRPr sz="2400" b="1">
                <a:solidFill>
                  <a:schemeClr val="tx1"/>
                </a:solidFill>
                <a:latin typeface="Tahoma" pitchFamily="34" charset="0"/>
              </a:defRPr>
            </a:lvl2pPr>
            <a:lvl3pPr marL="1143000" indent="-228600" eaLnBrk="0" hangingPunct="0">
              <a:defRPr sz="2400" b="1">
                <a:solidFill>
                  <a:schemeClr val="tx1"/>
                </a:solidFill>
                <a:latin typeface="Tahoma" pitchFamily="34" charset="0"/>
              </a:defRPr>
            </a:lvl3pPr>
            <a:lvl4pPr marL="1600200" indent="-228600" eaLnBrk="0" hangingPunct="0">
              <a:defRPr sz="2400" b="1">
                <a:solidFill>
                  <a:schemeClr val="tx1"/>
                </a:solidFill>
                <a:latin typeface="Tahoma" pitchFamily="34" charset="0"/>
              </a:defRPr>
            </a:lvl4pPr>
            <a:lvl5pPr marL="2057400" indent="-228600" eaLnBrk="0" hangingPunct="0">
              <a:defRPr sz="2400" b="1">
                <a:solidFill>
                  <a:schemeClr val="tx1"/>
                </a:solidFill>
                <a:latin typeface="Tahoma" pitchFamily="34" charset="0"/>
              </a:defRPr>
            </a:lvl5pPr>
            <a:lvl6pPr marL="2514600" indent="-228600" eaLnBrk="0" fontAlgn="base" hangingPunct="0">
              <a:spcBef>
                <a:spcPct val="0"/>
              </a:spcBef>
              <a:spcAft>
                <a:spcPct val="0"/>
              </a:spcAft>
              <a:defRPr sz="2400" b="1">
                <a:solidFill>
                  <a:schemeClr val="tx1"/>
                </a:solidFill>
                <a:latin typeface="Tahoma" pitchFamily="34" charset="0"/>
              </a:defRPr>
            </a:lvl6pPr>
            <a:lvl7pPr marL="2971800" indent="-228600" eaLnBrk="0" fontAlgn="base" hangingPunct="0">
              <a:spcBef>
                <a:spcPct val="0"/>
              </a:spcBef>
              <a:spcAft>
                <a:spcPct val="0"/>
              </a:spcAft>
              <a:defRPr sz="2400" b="1">
                <a:solidFill>
                  <a:schemeClr val="tx1"/>
                </a:solidFill>
                <a:latin typeface="Tahoma" pitchFamily="34" charset="0"/>
              </a:defRPr>
            </a:lvl7pPr>
            <a:lvl8pPr marL="3429000" indent="-228600" eaLnBrk="0" fontAlgn="base" hangingPunct="0">
              <a:spcBef>
                <a:spcPct val="0"/>
              </a:spcBef>
              <a:spcAft>
                <a:spcPct val="0"/>
              </a:spcAft>
              <a:defRPr sz="2400" b="1">
                <a:solidFill>
                  <a:schemeClr val="tx1"/>
                </a:solidFill>
                <a:latin typeface="Tahoma" pitchFamily="34" charset="0"/>
              </a:defRPr>
            </a:lvl8pPr>
            <a:lvl9pPr marL="3886200" indent="-228600" eaLnBrk="0" fontAlgn="base" hangingPunct="0">
              <a:spcBef>
                <a:spcPct val="0"/>
              </a:spcBef>
              <a:spcAft>
                <a:spcPct val="0"/>
              </a:spcAft>
              <a:defRPr sz="2400" b="1">
                <a:solidFill>
                  <a:schemeClr val="tx1"/>
                </a:solidFill>
                <a:latin typeface="Tahoma" pitchFamily="34" charset="0"/>
              </a:defRPr>
            </a:lvl9pPr>
          </a:lstStyle>
          <a:p>
            <a:pPr eaLnBrk="1" hangingPunct="1">
              <a:spcAft>
                <a:spcPts val="600"/>
              </a:spcAft>
            </a:pPr>
            <a:fld id="{28D18F97-D242-49A3-99FA-303C6AC6951B}" type="slidenum">
              <a:rPr lang="en-US" altLang="en-US" sz="1200" b="0">
                <a:solidFill>
                  <a:prstClr val="black">
                    <a:tint val="75000"/>
                  </a:prstClr>
                </a:solidFill>
                <a:latin typeface="+mn-lt"/>
              </a:rPr>
              <a:pPr eaLnBrk="1" hangingPunct="1">
                <a:spcAft>
                  <a:spcPts val="600"/>
                </a:spcAft>
              </a:pPr>
              <a:t>13</a:t>
            </a:fld>
            <a:endParaRPr lang="en-US" altLang="en-US" sz="1200" b="0">
              <a:solidFill>
                <a:prstClr val="black">
                  <a:tint val="75000"/>
                </a:prstClr>
              </a:solidFill>
              <a:latin typeface="+mn-lt"/>
            </a:endParaRPr>
          </a:p>
        </p:txBody>
      </p:sp>
    </p:spTree>
    <p:extLst>
      <p:ext uri="{BB962C8B-B14F-4D97-AF65-F5344CB8AC3E}">
        <p14:creationId xmlns:p14="http://schemas.microsoft.com/office/powerpoint/2010/main" val="94296762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789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3" name="Rectangle 72">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651" name="Rectangle 2"/>
          <p:cNvSpPr>
            <a:spLocks noGrp="1" noChangeArrowheads="1"/>
          </p:cNvSpPr>
          <p:nvPr>
            <p:ph type="title"/>
          </p:nvPr>
        </p:nvSpPr>
        <p:spPr>
          <a:xfrm>
            <a:off x="841248" y="548640"/>
            <a:ext cx="3600860" cy="5431536"/>
          </a:xfrm>
        </p:spPr>
        <p:txBody>
          <a:bodyPr>
            <a:normAutofit/>
          </a:bodyPr>
          <a:lstStyle/>
          <a:p>
            <a:r>
              <a:rPr lang="en-US" altLang="en-US" sz="5400"/>
              <a:t>Guidelines for Boundary Value Testing </a:t>
            </a:r>
          </a:p>
        </p:txBody>
      </p:sp>
      <p:sp>
        <p:nvSpPr>
          <p:cNvPr id="75"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652" name="Rectangle 3"/>
          <p:cNvSpPr>
            <a:spLocks noGrp="1" noChangeArrowheads="1"/>
          </p:cNvSpPr>
          <p:nvPr>
            <p:ph type="body" idx="1"/>
          </p:nvPr>
        </p:nvSpPr>
        <p:spPr>
          <a:xfrm>
            <a:off x="5126418" y="552091"/>
            <a:ext cx="6224335" cy="5431536"/>
          </a:xfrm>
        </p:spPr>
        <p:txBody>
          <a:bodyPr anchor="ctr">
            <a:normAutofit/>
          </a:bodyPr>
          <a:lstStyle/>
          <a:p>
            <a:r>
              <a:rPr lang="en-US" altLang="en-US" sz="2200"/>
              <a:t>Test methods based on the input domain of the program (Function) are rudimentary </a:t>
            </a:r>
          </a:p>
          <a:p>
            <a:r>
              <a:rPr lang="en-US" altLang="en-US" sz="2200"/>
              <a:t>They assume that the input variables are independent and when they are not the result is not satisfactory</a:t>
            </a:r>
          </a:p>
          <a:p>
            <a:r>
              <a:rPr lang="en-US" altLang="en-US" sz="2200"/>
              <a:t>Distinctions</a:t>
            </a:r>
          </a:p>
          <a:p>
            <a:pPr lvl="1"/>
            <a:r>
              <a:rPr lang="en-US" altLang="en-US" sz="2200"/>
              <a:t>Normal versus robust values</a:t>
            </a:r>
          </a:p>
          <a:p>
            <a:pPr lvl="1"/>
            <a:r>
              <a:rPr lang="en-US" altLang="en-US" sz="2200"/>
              <a:t>Single fault versus multiple fault assumption</a:t>
            </a:r>
          </a:p>
          <a:p>
            <a:r>
              <a:rPr lang="en-US" altLang="en-US" sz="2200"/>
              <a:t>They can be applied to the output range of the program</a:t>
            </a:r>
          </a:p>
          <a:p>
            <a:pPr>
              <a:buFont typeface="Wingdings" pitchFamily="2" charset="2"/>
              <a:buNone/>
            </a:pPr>
            <a:endParaRPr lang="en-US" altLang="en-US" sz="2200"/>
          </a:p>
        </p:txBody>
      </p:sp>
      <p:sp>
        <p:nvSpPr>
          <p:cNvPr id="27650" name="Slide Number Placeholder 5"/>
          <p:cNvSpPr>
            <a:spLocks noGrp="1"/>
          </p:cNvSpPr>
          <p:nvPr>
            <p:ph type="sldNum" sz="quarter" idx="12"/>
          </p:nvPr>
        </p:nvSpPr>
        <p:spPr>
          <a:xfrm>
            <a:off x="8610600" y="6356350"/>
            <a:ext cx="2743200" cy="365125"/>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a:bodyPr>
          <a:lstStyle>
            <a:lvl1pPr eaLnBrk="0" hangingPunct="0">
              <a:defRPr sz="2400" b="1">
                <a:solidFill>
                  <a:schemeClr val="tx1"/>
                </a:solidFill>
                <a:latin typeface="Tahoma" pitchFamily="34" charset="0"/>
              </a:defRPr>
            </a:lvl1pPr>
            <a:lvl2pPr marL="742950" indent="-285750" eaLnBrk="0" hangingPunct="0">
              <a:defRPr sz="2400" b="1">
                <a:solidFill>
                  <a:schemeClr val="tx1"/>
                </a:solidFill>
                <a:latin typeface="Tahoma" pitchFamily="34" charset="0"/>
              </a:defRPr>
            </a:lvl2pPr>
            <a:lvl3pPr marL="1143000" indent="-228600" eaLnBrk="0" hangingPunct="0">
              <a:defRPr sz="2400" b="1">
                <a:solidFill>
                  <a:schemeClr val="tx1"/>
                </a:solidFill>
                <a:latin typeface="Tahoma" pitchFamily="34" charset="0"/>
              </a:defRPr>
            </a:lvl3pPr>
            <a:lvl4pPr marL="1600200" indent="-228600" eaLnBrk="0" hangingPunct="0">
              <a:defRPr sz="2400" b="1">
                <a:solidFill>
                  <a:schemeClr val="tx1"/>
                </a:solidFill>
                <a:latin typeface="Tahoma" pitchFamily="34" charset="0"/>
              </a:defRPr>
            </a:lvl4pPr>
            <a:lvl5pPr marL="2057400" indent="-228600" eaLnBrk="0" hangingPunct="0">
              <a:defRPr sz="2400" b="1">
                <a:solidFill>
                  <a:schemeClr val="tx1"/>
                </a:solidFill>
                <a:latin typeface="Tahoma" pitchFamily="34" charset="0"/>
              </a:defRPr>
            </a:lvl5pPr>
            <a:lvl6pPr marL="2514600" indent="-228600" eaLnBrk="0" fontAlgn="base" hangingPunct="0">
              <a:spcBef>
                <a:spcPct val="0"/>
              </a:spcBef>
              <a:spcAft>
                <a:spcPct val="0"/>
              </a:spcAft>
              <a:defRPr sz="2400" b="1">
                <a:solidFill>
                  <a:schemeClr val="tx1"/>
                </a:solidFill>
                <a:latin typeface="Tahoma" pitchFamily="34" charset="0"/>
              </a:defRPr>
            </a:lvl6pPr>
            <a:lvl7pPr marL="2971800" indent="-228600" eaLnBrk="0" fontAlgn="base" hangingPunct="0">
              <a:spcBef>
                <a:spcPct val="0"/>
              </a:spcBef>
              <a:spcAft>
                <a:spcPct val="0"/>
              </a:spcAft>
              <a:defRPr sz="2400" b="1">
                <a:solidFill>
                  <a:schemeClr val="tx1"/>
                </a:solidFill>
                <a:latin typeface="Tahoma" pitchFamily="34" charset="0"/>
              </a:defRPr>
            </a:lvl7pPr>
            <a:lvl8pPr marL="3429000" indent="-228600" eaLnBrk="0" fontAlgn="base" hangingPunct="0">
              <a:spcBef>
                <a:spcPct val="0"/>
              </a:spcBef>
              <a:spcAft>
                <a:spcPct val="0"/>
              </a:spcAft>
              <a:defRPr sz="2400" b="1">
                <a:solidFill>
                  <a:schemeClr val="tx1"/>
                </a:solidFill>
                <a:latin typeface="Tahoma" pitchFamily="34" charset="0"/>
              </a:defRPr>
            </a:lvl8pPr>
            <a:lvl9pPr marL="3886200" indent="-228600" eaLnBrk="0" fontAlgn="base" hangingPunct="0">
              <a:spcBef>
                <a:spcPct val="0"/>
              </a:spcBef>
              <a:spcAft>
                <a:spcPct val="0"/>
              </a:spcAft>
              <a:defRPr sz="2400" b="1">
                <a:solidFill>
                  <a:schemeClr val="tx1"/>
                </a:solidFill>
                <a:latin typeface="Tahoma" pitchFamily="34" charset="0"/>
              </a:defRPr>
            </a:lvl9pPr>
          </a:lstStyle>
          <a:p>
            <a:pPr eaLnBrk="1" hangingPunct="1">
              <a:lnSpc>
                <a:spcPct val="90000"/>
              </a:lnSpc>
              <a:spcAft>
                <a:spcPts val="600"/>
              </a:spcAft>
            </a:pPr>
            <a:fld id="{4B5CD380-2E79-44B4-A939-CE24A2A7F158}" type="slidenum">
              <a:rPr lang="ar-SA" altLang="en-US" sz="1900" b="0"/>
              <a:pPr eaLnBrk="1" hangingPunct="1">
                <a:lnSpc>
                  <a:spcPct val="90000"/>
                </a:lnSpc>
                <a:spcAft>
                  <a:spcPts val="600"/>
                </a:spcAft>
              </a:pPr>
              <a:t>14</a:t>
            </a:fld>
            <a:endParaRPr lang="en-US" altLang="en-US" sz="1900" b="0"/>
          </a:p>
        </p:txBody>
      </p:sp>
    </p:spTree>
    <p:extLst>
      <p:ext uri="{BB962C8B-B14F-4D97-AF65-F5344CB8AC3E}">
        <p14:creationId xmlns:p14="http://schemas.microsoft.com/office/powerpoint/2010/main" val="19201160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4" name="Rectangle 73">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7138" name="Rectangle 2"/>
          <p:cNvSpPr>
            <a:spLocks noGrp="1" noChangeArrowheads="1"/>
          </p:cNvSpPr>
          <p:nvPr>
            <p:ph type="title"/>
          </p:nvPr>
        </p:nvSpPr>
        <p:spPr>
          <a:xfrm>
            <a:off x="793662" y="386930"/>
            <a:ext cx="10066122" cy="1298448"/>
          </a:xfrm>
        </p:spPr>
        <p:txBody>
          <a:bodyPr anchor="b">
            <a:normAutofit/>
          </a:bodyPr>
          <a:lstStyle/>
          <a:p>
            <a:r>
              <a:rPr lang="en-US" sz="4800">
                <a:latin typeface="Times New Roman" pitchFamily="18" charset="0"/>
              </a:rPr>
              <a:t>Equivalence Class Partitioning</a:t>
            </a:r>
          </a:p>
        </p:txBody>
      </p:sp>
      <p:sp>
        <p:nvSpPr>
          <p:cNvPr id="76" name="Rectangle 75">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7139" name="Rectangle 3"/>
          <p:cNvSpPr>
            <a:spLocks noGrp="1" noChangeArrowheads="1"/>
          </p:cNvSpPr>
          <p:nvPr>
            <p:ph type="body" orient="vert" idx="4294967295"/>
          </p:nvPr>
        </p:nvSpPr>
        <p:spPr>
          <a:xfrm>
            <a:off x="793661" y="2599509"/>
            <a:ext cx="4530898" cy="3639450"/>
          </a:xfrm>
        </p:spPr>
        <p:txBody>
          <a:bodyPr anchor="ctr">
            <a:normAutofit/>
          </a:bodyPr>
          <a:lstStyle/>
          <a:p>
            <a:r>
              <a:rPr lang="en-US" sz="1700">
                <a:latin typeface="Times New Roman" pitchFamily="18" charset="0"/>
              </a:rPr>
              <a:t>An input domain may be too large for all its elements to be used as test input </a:t>
            </a:r>
          </a:p>
          <a:p>
            <a:r>
              <a:rPr lang="en-US" sz="1700">
                <a:latin typeface="Times New Roman" pitchFamily="18" charset="0"/>
              </a:rPr>
              <a:t>The input domain is partitioned into a finite number of subdomains </a:t>
            </a:r>
          </a:p>
          <a:p>
            <a:r>
              <a:rPr lang="en-US" sz="1700">
                <a:latin typeface="Times New Roman" pitchFamily="18" charset="0"/>
              </a:rPr>
              <a:t>Each subdomain is known as an equivalence class, and it serves as a source of at least one test input </a:t>
            </a:r>
          </a:p>
          <a:p>
            <a:r>
              <a:rPr lang="en-US" sz="1700">
                <a:latin typeface="Times New Roman" pitchFamily="18" charset="0"/>
              </a:rPr>
              <a:t>A valid input to a system is an element of the input domain that is expected to return a non error value</a:t>
            </a:r>
          </a:p>
          <a:p>
            <a:r>
              <a:rPr lang="en-US" sz="1700">
                <a:latin typeface="Times New Roman" pitchFamily="18" charset="0"/>
              </a:rPr>
              <a:t>An invalid input is an input that is expected to return an error value.</a:t>
            </a:r>
          </a:p>
        </p:txBody>
      </p:sp>
      <p:pic>
        <p:nvPicPr>
          <p:cNvPr id="347141" name="Picture 5" descr="inputdomain"/>
          <p:cNvPicPr>
            <a:picLocks noGrp="1" noChangeAspect="1" noChangeArrowheads="1"/>
          </p:cNvPicPr>
          <p:nvPr>
            <p:ph idx="1"/>
          </p:nvPr>
        </p:nvPicPr>
        <p:blipFill>
          <a:blip r:embed="rId3" cstate="print"/>
          <a:stretch>
            <a:fillRect/>
          </a:stretch>
        </p:blipFill>
        <p:spPr>
          <a:xfrm>
            <a:off x="5911532" y="3043616"/>
            <a:ext cx="5150277" cy="2595522"/>
          </a:xfrm>
          <a:prstGeom prst="rect">
            <a:avLst/>
          </a:prstGeom>
        </p:spPr>
      </p:pic>
      <p:sp>
        <p:nvSpPr>
          <p:cNvPr id="80" name="Rectangle 79">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19"/>
          <p:cNvSpPr>
            <a:spLocks noGrp="1" noChangeArrowheads="1"/>
          </p:cNvSpPr>
          <p:nvPr>
            <p:ph type="sldNum" sz="quarter" idx="12"/>
          </p:nvPr>
        </p:nvSpPr>
        <p:spPr>
          <a:xfrm>
            <a:off x="8610600" y="6492240"/>
            <a:ext cx="2743200" cy="365125"/>
          </a:xfrm>
        </p:spPr>
        <p:txBody>
          <a:bodyPr>
            <a:normAutofit/>
          </a:bodyPr>
          <a:lstStyle/>
          <a:p>
            <a:pPr>
              <a:spcAft>
                <a:spcPts val="600"/>
              </a:spcAft>
            </a:pPr>
            <a:fld id="{486361E6-C01A-4CDE-BD94-23E495283BBE}" type="slidenum">
              <a:rPr lang="en-US"/>
              <a:pPr>
                <a:spcAft>
                  <a:spcPts val="600"/>
                </a:spcAft>
              </a:pPr>
              <a:t>15</a:t>
            </a:fld>
            <a:endParaRPr lang="en-US"/>
          </a:p>
        </p:txBody>
      </p:sp>
    </p:spTree>
    <p:extLst>
      <p:ext uri="{BB962C8B-B14F-4D97-AF65-F5344CB8AC3E}">
        <p14:creationId xmlns:p14="http://schemas.microsoft.com/office/powerpoint/2010/main" val="903468307"/>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noFill/>
        </p:spPr>
        <p:txBody>
          <a:bodyPr vert="horz" lIns="90840" tIns="44623" rIns="90840" bIns="44623" rtlCol="0" anchor="ctr">
            <a:normAutofit/>
          </a:bodyPr>
          <a:lstStyle/>
          <a:p>
            <a:r>
              <a:rPr lang="en-GB" altLang="en-US"/>
              <a:t>Equivalence partitioning</a:t>
            </a:r>
          </a:p>
        </p:txBody>
      </p:sp>
      <p:pic>
        <p:nvPicPr>
          <p:cNvPr id="18435" name="Picture 3"/>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71926" y="2057401"/>
            <a:ext cx="4056063" cy="4257675"/>
          </a:xfrm>
          <a:prstGeom prst="rect">
            <a:avLst/>
          </a:prstGeom>
          <a:solidFill>
            <a:schemeClr val="accent1"/>
          </a:solidFill>
          <a:ln>
            <a:noFill/>
          </a:ln>
          <a:extLst>
            <a:ext uri="{91240B29-F687-4F45-9708-019B960494DF}">
              <a14:hiddenLine xmlns:a14="http://schemas.microsoft.com/office/drawing/2010/main" w="12700">
                <a:solidFill>
                  <a:srgbClr val="000000"/>
                </a:solidFill>
                <a:miter lim="800000"/>
                <a:headEnd/>
                <a:tailEnd/>
              </a14:hiddenLine>
            </a:ext>
          </a:extLst>
        </p:spPr>
      </p:pic>
      <p:sp>
        <p:nvSpPr>
          <p:cNvPr id="18436"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chemeClr val="tx1"/>
                </a:solidFill>
                <a:latin typeface="Tahoma" pitchFamily="34" charset="0"/>
              </a:defRPr>
            </a:lvl1pPr>
            <a:lvl2pPr marL="742950" indent="-285750" eaLnBrk="0" hangingPunct="0">
              <a:defRPr sz="2400" b="1">
                <a:solidFill>
                  <a:schemeClr val="tx1"/>
                </a:solidFill>
                <a:latin typeface="Tahoma" pitchFamily="34" charset="0"/>
              </a:defRPr>
            </a:lvl2pPr>
            <a:lvl3pPr marL="1143000" indent="-228600" eaLnBrk="0" hangingPunct="0">
              <a:defRPr sz="2400" b="1">
                <a:solidFill>
                  <a:schemeClr val="tx1"/>
                </a:solidFill>
                <a:latin typeface="Tahoma" pitchFamily="34" charset="0"/>
              </a:defRPr>
            </a:lvl3pPr>
            <a:lvl4pPr marL="1600200" indent="-228600" eaLnBrk="0" hangingPunct="0">
              <a:defRPr sz="2400" b="1">
                <a:solidFill>
                  <a:schemeClr val="tx1"/>
                </a:solidFill>
                <a:latin typeface="Tahoma" pitchFamily="34" charset="0"/>
              </a:defRPr>
            </a:lvl4pPr>
            <a:lvl5pPr marL="2057400" indent="-228600" eaLnBrk="0" hangingPunct="0">
              <a:defRPr sz="2400" b="1">
                <a:solidFill>
                  <a:schemeClr val="tx1"/>
                </a:solidFill>
                <a:latin typeface="Tahoma" pitchFamily="34" charset="0"/>
              </a:defRPr>
            </a:lvl5pPr>
            <a:lvl6pPr marL="2514600" indent="-228600" eaLnBrk="0" fontAlgn="base" hangingPunct="0">
              <a:spcBef>
                <a:spcPct val="0"/>
              </a:spcBef>
              <a:spcAft>
                <a:spcPct val="0"/>
              </a:spcAft>
              <a:defRPr sz="2400" b="1">
                <a:solidFill>
                  <a:schemeClr val="tx1"/>
                </a:solidFill>
                <a:latin typeface="Tahoma" pitchFamily="34" charset="0"/>
              </a:defRPr>
            </a:lvl6pPr>
            <a:lvl7pPr marL="2971800" indent="-228600" eaLnBrk="0" fontAlgn="base" hangingPunct="0">
              <a:spcBef>
                <a:spcPct val="0"/>
              </a:spcBef>
              <a:spcAft>
                <a:spcPct val="0"/>
              </a:spcAft>
              <a:defRPr sz="2400" b="1">
                <a:solidFill>
                  <a:schemeClr val="tx1"/>
                </a:solidFill>
                <a:latin typeface="Tahoma" pitchFamily="34" charset="0"/>
              </a:defRPr>
            </a:lvl7pPr>
            <a:lvl8pPr marL="3429000" indent="-228600" eaLnBrk="0" fontAlgn="base" hangingPunct="0">
              <a:spcBef>
                <a:spcPct val="0"/>
              </a:spcBef>
              <a:spcAft>
                <a:spcPct val="0"/>
              </a:spcAft>
              <a:defRPr sz="2400" b="1">
                <a:solidFill>
                  <a:schemeClr val="tx1"/>
                </a:solidFill>
                <a:latin typeface="Tahoma" pitchFamily="34" charset="0"/>
              </a:defRPr>
            </a:lvl8pPr>
            <a:lvl9pPr marL="3886200" indent="-228600" eaLnBrk="0" fontAlgn="base" hangingPunct="0">
              <a:spcBef>
                <a:spcPct val="0"/>
              </a:spcBef>
              <a:spcAft>
                <a:spcPct val="0"/>
              </a:spcAft>
              <a:defRPr sz="2400" b="1">
                <a:solidFill>
                  <a:schemeClr val="tx1"/>
                </a:solidFill>
                <a:latin typeface="Tahoma" pitchFamily="34" charset="0"/>
              </a:defRPr>
            </a:lvl9pPr>
          </a:lstStyle>
          <a:p>
            <a:pPr eaLnBrk="1" hangingPunct="1"/>
            <a:fld id="{E08FD350-A606-4809-BFEF-8E12175A2892}" type="slidenum">
              <a:rPr lang="en-US" altLang="en-US" sz="1400" b="0"/>
              <a:pPr eaLnBrk="1" hangingPunct="1"/>
              <a:t>16</a:t>
            </a:fld>
            <a:endParaRPr lang="en-US" altLang="en-US" sz="1400" b="0"/>
          </a:p>
        </p:txBody>
      </p:sp>
    </p:spTree>
    <p:extLst>
      <p:ext uri="{BB962C8B-B14F-4D97-AF65-F5344CB8AC3E}">
        <p14:creationId xmlns:p14="http://schemas.microsoft.com/office/powerpoint/2010/main" val="1942907334"/>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8" name="Rectangle 137">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Rectangle 139">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2170031"/>
          </a:xfrm>
          <a:prstGeom prst="rect">
            <a:avLst/>
          </a:prstGeom>
          <a:gradFill>
            <a:gsLst>
              <a:gs pos="0">
                <a:srgbClr val="000000">
                  <a:alpha val="96000"/>
                </a:srgbClr>
              </a:gs>
              <a:gs pos="100000">
                <a:schemeClr val="accent1">
                  <a:lumMod val="7500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Rectangle 141">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082819" y="0"/>
            <a:ext cx="4097211" cy="2170661"/>
          </a:xfrm>
          <a:prstGeom prst="rect">
            <a:avLst/>
          </a:prstGeom>
          <a:gradFill>
            <a:gsLst>
              <a:gs pos="19000">
                <a:schemeClr val="accent1">
                  <a:lumMod val="50000"/>
                  <a:alpha val="68000"/>
                </a:schemeClr>
              </a:gs>
              <a:gs pos="100000">
                <a:schemeClr val="accent1">
                  <a:alpha val="48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Rectangle 143">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5010646" y="-5010043"/>
            <a:ext cx="2170709" cy="12192000"/>
          </a:xfrm>
          <a:prstGeom prst="rect">
            <a:avLst/>
          </a:prstGeom>
          <a:gradFill>
            <a:gsLst>
              <a:gs pos="23000">
                <a:schemeClr val="accent1">
                  <a:lumMod val="75000"/>
                  <a:alpha val="16000"/>
                </a:schemeClr>
              </a:gs>
              <a:gs pos="99000">
                <a:srgbClr val="000000">
                  <a:alpha val="45000"/>
                </a:srgbClr>
              </a:gs>
            </a:gsLst>
            <a:lin ang="21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0210" name="Rectangle 2"/>
          <p:cNvSpPr>
            <a:spLocks noGrp="1" noChangeArrowheads="1"/>
          </p:cNvSpPr>
          <p:nvPr>
            <p:ph type="title"/>
          </p:nvPr>
        </p:nvSpPr>
        <p:spPr>
          <a:xfrm>
            <a:off x="1383564" y="348865"/>
            <a:ext cx="9718111" cy="1576446"/>
          </a:xfrm>
        </p:spPr>
        <p:txBody>
          <a:bodyPr anchor="ctr">
            <a:normAutofit/>
          </a:bodyPr>
          <a:lstStyle/>
          <a:p>
            <a:r>
              <a:rPr lang="en-US" sz="4000">
                <a:solidFill>
                  <a:srgbClr val="FFFFFF"/>
                </a:solidFill>
                <a:latin typeface="Times New Roman" pitchFamily="18" charset="0"/>
              </a:rPr>
              <a:t>Guidelines for Equivalence Class Partitioning</a:t>
            </a:r>
          </a:p>
        </p:txBody>
      </p:sp>
      <p:sp>
        <p:nvSpPr>
          <p:cNvPr id="4" name="Rectangle 19"/>
          <p:cNvSpPr>
            <a:spLocks noGrp="1" noChangeArrowheads="1"/>
          </p:cNvSpPr>
          <p:nvPr>
            <p:ph type="sldNum" sz="quarter" idx="12"/>
          </p:nvPr>
        </p:nvSpPr>
        <p:spPr>
          <a:xfrm>
            <a:off x="11704320" y="6455664"/>
            <a:ext cx="448056" cy="365125"/>
          </a:xfrm>
        </p:spPr>
        <p:txBody>
          <a:bodyPr>
            <a:normAutofit/>
          </a:bodyPr>
          <a:lstStyle/>
          <a:p>
            <a:pPr>
              <a:spcAft>
                <a:spcPts val="600"/>
              </a:spcAft>
            </a:pPr>
            <a:fld id="{56946B57-7E72-44F3-A04C-250728E35EF9}" type="slidenum">
              <a:rPr lang="en-US" sz="1100">
                <a:solidFill>
                  <a:schemeClr val="tx1">
                    <a:lumMod val="50000"/>
                    <a:lumOff val="50000"/>
                  </a:schemeClr>
                </a:solidFill>
              </a:rPr>
              <a:pPr>
                <a:spcAft>
                  <a:spcPts val="600"/>
                </a:spcAft>
              </a:pPr>
              <a:t>17</a:t>
            </a:fld>
            <a:endParaRPr lang="en-US" sz="1100">
              <a:solidFill>
                <a:schemeClr val="tx1">
                  <a:lumMod val="50000"/>
                  <a:lumOff val="50000"/>
                </a:schemeClr>
              </a:solidFill>
            </a:endParaRPr>
          </a:p>
        </p:txBody>
      </p:sp>
      <p:graphicFrame>
        <p:nvGraphicFramePr>
          <p:cNvPr id="350213" name="Rectangle 3">
            <a:extLst>
              <a:ext uri="{FF2B5EF4-FFF2-40B4-BE49-F238E27FC236}">
                <a16:creationId xmlns:a16="http://schemas.microsoft.com/office/drawing/2014/main" id="{62206461-7AEA-43B7-ACCF-5802FAB09538}"/>
              </a:ext>
            </a:extLst>
          </p:cNvPr>
          <p:cNvGraphicFramePr>
            <a:graphicFrameLocks noGrp="1"/>
          </p:cNvGraphicFramePr>
          <p:nvPr>
            <p:ph idx="1"/>
            <p:extLst>
              <p:ext uri="{D42A27DB-BD31-4B8C-83A1-F6EECF244321}">
                <p14:modId xmlns:p14="http://schemas.microsoft.com/office/powerpoint/2010/main" val="1980883020"/>
              </p:ext>
            </p:extLst>
          </p:nvPr>
        </p:nvGraphicFramePr>
        <p:xfrm>
          <a:off x="644056" y="2615979"/>
          <a:ext cx="10927829" cy="36894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529962114"/>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5" name="Rectangle 74">
            <a:extLst>
              <a:ext uri="{FF2B5EF4-FFF2-40B4-BE49-F238E27FC236}">
                <a16:creationId xmlns:a16="http://schemas.microsoft.com/office/drawing/2014/main" id="{B819A166-7571-4003-A6B8-B62034C3ED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093209"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482" name="Title 1"/>
          <p:cNvSpPr>
            <a:spLocks noGrp="1"/>
          </p:cNvSpPr>
          <p:nvPr>
            <p:ph type="title"/>
          </p:nvPr>
        </p:nvSpPr>
        <p:spPr>
          <a:xfrm>
            <a:off x="524741" y="620392"/>
            <a:ext cx="3808268" cy="5504688"/>
          </a:xfrm>
        </p:spPr>
        <p:txBody>
          <a:bodyPr>
            <a:normAutofit/>
          </a:bodyPr>
          <a:lstStyle/>
          <a:p>
            <a:r>
              <a:rPr lang="en-US" altLang="en-US" sz="6000" b="1">
                <a:solidFill>
                  <a:schemeClr val="bg1"/>
                </a:solidFill>
              </a:rPr>
              <a:t>Equivalence Partitioning Exercises</a:t>
            </a:r>
            <a:endParaRPr lang="en-CA" altLang="en-US" sz="6000">
              <a:solidFill>
                <a:schemeClr val="bg1"/>
              </a:solidFill>
            </a:endParaRPr>
          </a:p>
        </p:txBody>
      </p:sp>
      <p:sp>
        <p:nvSpPr>
          <p:cNvPr id="20485" name="Slide Number Placeholder 4"/>
          <p:cNvSpPr>
            <a:spLocks noGrp="1"/>
          </p:cNvSpPr>
          <p:nvPr>
            <p:ph type="sldNum" sz="quarter" idx="12"/>
          </p:nvPr>
        </p:nvSpPr>
        <p:spPr>
          <a:xfrm>
            <a:off x="8610600" y="6356350"/>
            <a:ext cx="2743200" cy="365125"/>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a:bodyPr>
          <a:lstStyle>
            <a:lvl1pPr eaLnBrk="0" hangingPunct="0">
              <a:defRPr sz="2400" b="1">
                <a:solidFill>
                  <a:schemeClr val="tx1"/>
                </a:solidFill>
                <a:latin typeface="Tahoma" pitchFamily="34" charset="0"/>
              </a:defRPr>
            </a:lvl1pPr>
            <a:lvl2pPr marL="742950" indent="-285750" eaLnBrk="0" hangingPunct="0">
              <a:defRPr sz="2400" b="1">
                <a:solidFill>
                  <a:schemeClr val="tx1"/>
                </a:solidFill>
                <a:latin typeface="Tahoma" pitchFamily="34" charset="0"/>
              </a:defRPr>
            </a:lvl2pPr>
            <a:lvl3pPr marL="1143000" indent="-228600" eaLnBrk="0" hangingPunct="0">
              <a:defRPr sz="2400" b="1">
                <a:solidFill>
                  <a:schemeClr val="tx1"/>
                </a:solidFill>
                <a:latin typeface="Tahoma" pitchFamily="34" charset="0"/>
              </a:defRPr>
            </a:lvl3pPr>
            <a:lvl4pPr marL="1600200" indent="-228600" eaLnBrk="0" hangingPunct="0">
              <a:defRPr sz="2400" b="1">
                <a:solidFill>
                  <a:schemeClr val="tx1"/>
                </a:solidFill>
                <a:latin typeface="Tahoma" pitchFamily="34" charset="0"/>
              </a:defRPr>
            </a:lvl4pPr>
            <a:lvl5pPr marL="2057400" indent="-228600" eaLnBrk="0" hangingPunct="0">
              <a:defRPr sz="2400" b="1">
                <a:solidFill>
                  <a:schemeClr val="tx1"/>
                </a:solidFill>
                <a:latin typeface="Tahoma" pitchFamily="34" charset="0"/>
              </a:defRPr>
            </a:lvl5pPr>
            <a:lvl6pPr marL="2514600" indent="-228600" eaLnBrk="0" fontAlgn="base" hangingPunct="0">
              <a:spcBef>
                <a:spcPct val="0"/>
              </a:spcBef>
              <a:spcAft>
                <a:spcPct val="0"/>
              </a:spcAft>
              <a:defRPr sz="2400" b="1">
                <a:solidFill>
                  <a:schemeClr val="tx1"/>
                </a:solidFill>
                <a:latin typeface="Tahoma" pitchFamily="34" charset="0"/>
              </a:defRPr>
            </a:lvl6pPr>
            <a:lvl7pPr marL="2971800" indent="-228600" eaLnBrk="0" fontAlgn="base" hangingPunct="0">
              <a:spcBef>
                <a:spcPct val="0"/>
              </a:spcBef>
              <a:spcAft>
                <a:spcPct val="0"/>
              </a:spcAft>
              <a:defRPr sz="2400" b="1">
                <a:solidFill>
                  <a:schemeClr val="tx1"/>
                </a:solidFill>
                <a:latin typeface="Tahoma" pitchFamily="34" charset="0"/>
              </a:defRPr>
            </a:lvl7pPr>
            <a:lvl8pPr marL="3429000" indent="-228600" eaLnBrk="0" fontAlgn="base" hangingPunct="0">
              <a:spcBef>
                <a:spcPct val="0"/>
              </a:spcBef>
              <a:spcAft>
                <a:spcPct val="0"/>
              </a:spcAft>
              <a:defRPr sz="2400" b="1">
                <a:solidFill>
                  <a:schemeClr val="tx1"/>
                </a:solidFill>
                <a:latin typeface="Tahoma" pitchFamily="34" charset="0"/>
              </a:defRPr>
            </a:lvl8pPr>
            <a:lvl9pPr marL="3886200" indent="-228600" eaLnBrk="0" fontAlgn="base" hangingPunct="0">
              <a:spcBef>
                <a:spcPct val="0"/>
              </a:spcBef>
              <a:spcAft>
                <a:spcPct val="0"/>
              </a:spcAft>
              <a:defRPr sz="2400" b="1">
                <a:solidFill>
                  <a:schemeClr val="tx1"/>
                </a:solidFill>
                <a:latin typeface="Tahoma" pitchFamily="34" charset="0"/>
              </a:defRPr>
            </a:lvl9pPr>
          </a:lstStyle>
          <a:p>
            <a:pPr eaLnBrk="1" hangingPunct="1">
              <a:lnSpc>
                <a:spcPct val="90000"/>
              </a:lnSpc>
              <a:spcAft>
                <a:spcPts val="600"/>
              </a:spcAft>
            </a:pPr>
            <a:fld id="{8867F5A0-416E-4006-A913-9BE75B1B59D6}" type="slidenum">
              <a:rPr lang="en-US" altLang="en-US" sz="1900" b="0"/>
              <a:pPr eaLnBrk="1" hangingPunct="1">
                <a:lnSpc>
                  <a:spcPct val="90000"/>
                </a:lnSpc>
                <a:spcAft>
                  <a:spcPts val="600"/>
                </a:spcAft>
              </a:pPr>
              <a:t>18</a:t>
            </a:fld>
            <a:endParaRPr lang="en-US" altLang="en-US" sz="1900" b="0"/>
          </a:p>
        </p:txBody>
      </p:sp>
      <p:graphicFrame>
        <p:nvGraphicFramePr>
          <p:cNvPr id="20487" name="Content Placeholder 2">
            <a:extLst>
              <a:ext uri="{FF2B5EF4-FFF2-40B4-BE49-F238E27FC236}">
                <a16:creationId xmlns:a16="http://schemas.microsoft.com/office/drawing/2014/main" id="{47994E84-F328-46DC-A49A-5B01FAD5211D}"/>
              </a:ext>
            </a:extLst>
          </p:cNvPr>
          <p:cNvGraphicFramePr>
            <a:graphicFrameLocks noGrp="1"/>
          </p:cNvGraphicFramePr>
          <p:nvPr>
            <p:ph idx="1"/>
            <p:extLst>
              <p:ext uri="{D42A27DB-BD31-4B8C-83A1-F6EECF244321}">
                <p14:modId xmlns:p14="http://schemas.microsoft.com/office/powerpoint/2010/main" val="808129175"/>
              </p:ext>
            </p:extLst>
          </p:nvPr>
        </p:nvGraphicFramePr>
        <p:xfrm>
          <a:off x="5468389" y="620392"/>
          <a:ext cx="6263640" cy="55046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788316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3" name="Rectangle 72">
            <a:extLst>
              <a:ext uri="{FF2B5EF4-FFF2-40B4-BE49-F238E27FC236}">
                <a16:creationId xmlns:a16="http://schemas.microsoft.com/office/drawing/2014/main" id="{B819A166-7571-4003-A6B8-B62034C3ED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093209"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4306" name="Rectangle 2"/>
          <p:cNvSpPr>
            <a:spLocks noGrp="1" noChangeArrowheads="1"/>
          </p:cNvSpPr>
          <p:nvPr>
            <p:ph type="title"/>
          </p:nvPr>
        </p:nvSpPr>
        <p:spPr>
          <a:xfrm>
            <a:off x="524741" y="620392"/>
            <a:ext cx="3808268" cy="5504688"/>
          </a:xfrm>
        </p:spPr>
        <p:txBody>
          <a:bodyPr>
            <a:normAutofit/>
          </a:bodyPr>
          <a:lstStyle/>
          <a:p>
            <a:r>
              <a:rPr lang="en-US" sz="5600">
                <a:solidFill>
                  <a:schemeClr val="bg1"/>
                </a:solidFill>
                <a:latin typeface="Times New Roman" pitchFamily="18" charset="0"/>
              </a:rPr>
              <a:t>Advantages of Equivalence Class Partitioning</a:t>
            </a:r>
          </a:p>
        </p:txBody>
      </p:sp>
      <p:sp>
        <p:nvSpPr>
          <p:cNvPr id="4" name="Rectangle 19"/>
          <p:cNvSpPr>
            <a:spLocks noGrp="1" noChangeArrowheads="1"/>
          </p:cNvSpPr>
          <p:nvPr>
            <p:ph type="sldNum" sz="quarter" idx="12"/>
          </p:nvPr>
        </p:nvSpPr>
        <p:spPr>
          <a:xfrm>
            <a:off x="8610600" y="6356350"/>
            <a:ext cx="2743200" cy="365125"/>
          </a:xfrm>
        </p:spPr>
        <p:txBody>
          <a:bodyPr>
            <a:normAutofit/>
          </a:bodyPr>
          <a:lstStyle/>
          <a:p>
            <a:pPr>
              <a:spcAft>
                <a:spcPts val="600"/>
              </a:spcAft>
            </a:pPr>
            <a:fld id="{2FC50A7B-3E4F-4F0D-98C0-B8DEE1B6D495}" type="slidenum">
              <a:rPr lang="en-US"/>
              <a:pPr>
                <a:spcAft>
                  <a:spcPts val="600"/>
                </a:spcAft>
              </a:pPr>
              <a:t>19</a:t>
            </a:fld>
            <a:endParaRPr lang="en-US"/>
          </a:p>
        </p:txBody>
      </p:sp>
      <p:graphicFrame>
        <p:nvGraphicFramePr>
          <p:cNvPr id="354309" name="Rectangle 3">
            <a:extLst>
              <a:ext uri="{FF2B5EF4-FFF2-40B4-BE49-F238E27FC236}">
                <a16:creationId xmlns:a16="http://schemas.microsoft.com/office/drawing/2014/main" id="{D3D55323-F9E9-4579-A422-B4FB4C3F9A5F}"/>
              </a:ext>
            </a:extLst>
          </p:cNvPr>
          <p:cNvGraphicFramePr>
            <a:graphicFrameLocks noGrp="1"/>
          </p:cNvGraphicFramePr>
          <p:nvPr>
            <p:ph idx="1"/>
            <p:extLst>
              <p:ext uri="{D42A27DB-BD31-4B8C-83A1-F6EECF244321}">
                <p14:modId xmlns:p14="http://schemas.microsoft.com/office/powerpoint/2010/main" val="2595577103"/>
              </p:ext>
            </p:extLst>
          </p:nvPr>
        </p:nvGraphicFramePr>
        <p:xfrm>
          <a:off x="5468389" y="620392"/>
          <a:ext cx="6263640" cy="55046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764839269"/>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4" name="Rectangle 73">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47" name="Rectangle 2"/>
          <p:cNvSpPr>
            <a:spLocks noGrp="1" noChangeArrowheads="1"/>
          </p:cNvSpPr>
          <p:nvPr>
            <p:ph type="title"/>
          </p:nvPr>
        </p:nvSpPr>
        <p:spPr>
          <a:xfrm>
            <a:off x="635000" y="640823"/>
            <a:ext cx="3418659" cy="5583148"/>
          </a:xfrm>
        </p:spPr>
        <p:txBody>
          <a:bodyPr anchor="ctr">
            <a:normAutofit/>
          </a:bodyPr>
          <a:lstStyle/>
          <a:p>
            <a:r>
              <a:rPr lang="en-US" altLang="en-US" sz="5400"/>
              <a:t>Agenda</a:t>
            </a:r>
          </a:p>
        </p:txBody>
      </p:sp>
      <p:sp>
        <p:nvSpPr>
          <p:cNvPr id="76"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46" name="Slide Number Placeholder 5"/>
          <p:cNvSpPr>
            <a:spLocks noGrp="1"/>
          </p:cNvSpPr>
          <p:nvPr>
            <p:ph type="sldNum" sz="quarter" idx="12"/>
          </p:nvPr>
        </p:nvSpPr>
        <p:spPr>
          <a:xfrm>
            <a:off x="8610600" y="6356350"/>
            <a:ext cx="2743200" cy="365125"/>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a:bodyPr>
          <a:lstStyle>
            <a:lvl1pPr eaLnBrk="0" hangingPunct="0">
              <a:defRPr sz="2400" b="1">
                <a:solidFill>
                  <a:schemeClr val="tx1"/>
                </a:solidFill>
                <a:latin typeface="Tahoma" pitchFamily="34" charset="0"/>
              </a:defRPr>
            </a:lvl1pPr>
            <a:lvl2pPr marL="742950" indent="-285750" eaLnBrk="0" hangingPunct="0">
              <a:defRPr sz="2400" b="1">
                <a:solidFill>
                  <a:schemeClr val="tx1"/>
                </a:solidFill>
                <a:latin typeface="Tahoma" pitchFamily="34" charset="0"/>
              </a:defRPr>
            </a:lvl2pPr>
            <a:lvl3pPr marL="1143000" indent="-228600" eaLnBrk="0" hangingPunct="0">
              <a:defRPr sz="2400" b="1">
                <a:solidFill>
                  <a:schemeClr val="tx1"/>
                </a:solidFill>
                <a:latin typeface="Tahoma" pitchFamily="34" charset="0"/>
              </a:defRPr>
            </a:lvl3pPr>
            <a:lvl4pPr marL="1600200" indent="-228600" eaLnBrk="0" hangingPunct="0">
              <a:defRPr sz="2400" b="1">
                <a:solidFill>
                  <a:schemeClr val="tx1"/>
                </a:solidFill>
                <a:latin typeface="Tahoma" pitchFamily="34" charset="0"/>
              </a:defRPr>
            </a:lvl4pPr>
            <a:lvl5pPr marL="2057400" indent="-228600" eaLnBrk="0" hangingPunct="0">
              <a:defRPr sz="2400" b="1">
                <a:solidFill>
                  <a:schemeClr val="tx1"/>
                </a:solidFill>
                <a:latin typeface="Tahoma" pitchFamily="34" charset="0"/>
              </a:defRPr>
            </a:lvl5pPr>
            <a:lvl6pPr marL="2514600" indent="-228600" eaLnBrk="0" fontAlgn="base" hangingPunct="0">
              <a:spcBef>
                <a:spcPct val="0"/>
              </a:spcBef>
              <a:spcAft>
                <a:spcPct val="0"/>
              </a:spcAft>
              <a:defRPr sz="2400" b="1">
                <a:solidFill>
                  <a:schemeClr val="tx1"/>
                </a:solidFill>
                <a:latin typeface="Tahoma" pitchFamily="34" charset="0"/>
              </a:defRPr>
            </a:lvl6pPr>
            <a:lvl7pPr marL="2971800" indent="-228600" eaLnBrk="0" fontAlgn="base" hangingPunct="0">
              <a:spcBef>
                <a:spcPct val="0"/>
              </a:spcBef>
              <a:spcAft>
                <a:spcPct val="0"/>
              </a:spcAft>
              <a:defRPr sz="2400" b="1">
                <a:solidFill>
                  <a:schemeClr val="tx1"/>
                </a:solidFill>
                <a:latin typeface="Tahoma" pitchFamily="34" charset="0"/>
              </a:defRPr>
            </a:lvl7pPr>
            <a:lvl8pPr marL="3429000" indent="-228600" eaLnBrk="0" fontAlgn="base" hangingPunct="0">
              <a:spcBef>
                <a:spcPct val="0"/>
              </a:spcBef>
              <a:spcAft>
                <a:spcPct val="0"/>
              </a:spcAft>
              <a:defRPr sz="2400" b="1">
                <a:solidFill>
                  <a:schemeClr val="tx1"/>
                </a:solidFill>
                <a:latin typeface="Tahoma" pitchFamily="34" charset="0"/>
              </a:defRPr>
            </a:lvl8pPr>
            <a:lvl9pPr marL="3886200" indent="-228600" eaLnBrk="0" fontAlgn="base" hangingPunct="0">
              <a:spcBef>
                <a:spcPct val="0"/>
              </a:spcBef>
              <a:spcAft>
                <a:spcPct val="0"/>
              </a:spcAft>
              <a:defRPr sz="2400" b="1">
                <a:solidFill>
                  <a:schemeClr val="tx1"/>
                </a:solidFill>
                <a:latin typeface="Tahoma" pitchFamily="34" charset="0"/>
              </a:defRPr>
            </a:lvl9pPr>
          </a:lstStyle>
          <a:p>
            <a:pPr eaLnBrk="1" hangingPunct="1">
              <a:lnSpc>
                <a:spcPct val="90000"/>
              </a:lnSpc>
              <a:spcAft>
                <a:spcPts val="600"/>
              </a:spcAft>
            </a:pPr>
            <a:fld id="{33ED74D6-4D54-459C-8BE2-5D9DD5E9946F}" type="slidenum">
              <a:rPr lang="ar-SA" altLang="en-US" sz="1900" b="0"/>
              <a:pPr eaLnBrk="1" hangingPunct="1">
                <a:lnSpc>
                  <a:spcPct val="90000"/>
                </a:lnSpc>
                <a:spcAft>
                  <a:spcPts val="600"/>
                </a:spcAft>
              </a:pPr>
              <a:t>2</a:t>
            </a:fld>
            <a:endParaRPr lang="en-US" altLang="en-US" sz="1900" b="0"/>
          </a:p>
        </p:txBody>
      </p:sp>
      <p:graphicFrame>
        <p:nvGraphicFramePr>
          <p:cNvPr id="6150" name="Rectangle 3">
            <a:extLst>
              <a:ext uri="{FF2B5EF4-FFF2-40B4-BE49-F238E27FC236}">
                <a16:creationId xmlns:a16="http://schemas.microsoft.com/office/drawing/2014/main" id="{CD70AA10-1A8B-4F79-A708-B5CB621E5D48}"/>
              </a:ext>
            </a:extLst>
          </p:cNvPr>
          <p:cNvGraphicFramePr/>
          <p:nvPr>
            <p:extLst>
              <p:ext uri="{D42A27DB-BD31-4B8C-83A1-F6EECF244321}">
                <p14:modId xmlns:p14="http://schemas.microsoft.com/office/powerpoint/2010/main" val="3507384854"/>
              </p:ext>
            </p:extLst>
          </p:nvPr>
        </p:nvGraphicFramePr>
        <p:xfrm>
          <a:off x="4648018" y="640822"/>
          <a:ext cx="6900512" cy="55361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745835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Number Placeholder 7"/>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chemeClr val="tx1"/>
                </a:solidFill>
                <a:latin typeface="Tahoma" pitchFamily="34" charset="0"/>
              </a:defRPr>
            </a:lvl1pPr>
            <a:lvl2pPr marL="742950" indent="-285750" eaLnBrk="0" hangingPunct="0">
              <a:defRPr sz="2400" b="1">
                <a:solidFill>
                  <a:schemeClr val="tx1"/>
                </a:solidFill>
                <a:latin typeface="Tahoma" pitchFamily="34" charset="0"/>
              </a:defRPr>
            </a:lvl2pPr>
            <a:lvl3pPr marL="1143000" indent="-228600" eaLnBrk="0" hangingPunct="0">
              <a:defRPr sz="2400" b="1">
                <a:solidFill>
                  <a:schemeClr val="tx1"/>
                </a:solidFill>
                <a:latin typeface="Tahoma" pitchFamily="34" charset="0"/>
              </a:defRPr>
            </a:lvl3pPr>
            <a:lvl4pPr marL="1600200" indent="-228600" eaLnBrk="0" hangingPunct="0">
              <a:defRPr sz="2400" b="1">
                <a:solidFill>
                  <a:schemeClr val="tx1"/>
                </a:solidFill>
                <a:latin typeface="Tahoma" pitchFamily="34" charset="0"/>
              </a:defRPr>
            </a:lvl4pPr>
            <a:lvl5pPr marL="2057400" indent="-228600" eaLnBrk="0" hangingPunct="0">
              <a:defRPr sz="2400" b="1">
                <a:solidFill>
                  <a:schemeClr val="tx1"/>
                </a:solidFill>
                <a:latin typeface="Tahoma" pitchFamily="34" charset="0"/>
              </a:defRPr>
            </a:lvl5pPr>
            <a:lvl6pPr marL="2514600" indent="-228600" eaLnBrk="0" fontAlgn="base" hangingPunct="0">
              <a:spcBef>
                <a:spcPct val="0"/>
              </a:spcBef>
              <a:spcAft>
                <a:spcPct val="0"/>
              </a:spcAft>
              <a:defRPr sz="2400" b="1">
                <a:solidFill>
                  <a:schemeClr val="tx1"/>
                </a:solidFill>
                <a:latin typeface="Tahoma" pitchFamily="34" charset="0"/>
              </a:defRPr>
            </a:lvl6pPr>
            <a:lvl7pPr marL="2971800" indent="-228600" eaLnBrk="0" fontAlgn="base" hangingPunct="0">
              <a:spcBef>
                <a:spcPct val="0"/>
              </a:spcBef>
              <a:spcAft>
                <a:spcPct val="0"/>
              </a:spcAft>
              <a:defRPr sz="2400" b="1">
                <a:solidFill>
                  <a:schemeClr val="tx1"/>
                </a:solidFill>
                <a:latin typeface="Tahoma" pitchFamily="34" charset="0"/>
              </a:defRPr>
            </a:lvl7pPr>
            <a:lvl8pPr marL="3429000" indent="-228600" eaLnBrk="0" fontAlgn="base" hangingPunct="0">
              <a:spcBef>
                <a:spcPct val="0"/>
              </a:spcBef>
              <a:spcAft>
                <a:spcPct val="0"/>
              </a:spcAft>
              <a:defRPr sz="2400" b="1">
                <a:solidFill>
                  <a:schemeClr val="tx1"/>
                </a:solidFill>
                <a:latin typeface="Tahoma" pitchFamily="34" charset="0"/>
              </a:defRPr>
            </a:lvl8pPr>
            <a:lvl9pPr marL="3886200" indent="-228600" eaLnBrk="0" fontAlgn="base" hangingPunct="0">
              <a:spcBef>
                <a:spcPct val="0"/>
              </a:spcBef>
              <a:spcAft>
                <a:spcPct val="0"/>
              </a:spcAft>
              <a:defRPr sz="2400" b="1">
                <a:solidFill>
                  <a:schemeClr val="tx1"/>
                </a:solidFill>
                <a:latin typeface="Tahoma" pitchFamily="34" charset="0"/>
              </a:defRPr>
            </a:lvl9pPr>
          </a:lstStyle>
          <a:p>
            <a:pPr eaLnBrk="1" hangingPunct="1"/>
            <a:fld id="{7E319851-AA51-44A8-A1AF-C93D87D76DD7}" type="slidenum">
              <a:rPr lang="ar-SA" altLang="en-US" sz="1400" b="0"/>
              <a:pPr eaLnBrk="1" hangingPunct="1"/>
              <a:t>20</a:t>
            </a:fld>
            <a:endParaRPr lang="en-US" altLang="en-US" sz="1400" b="0"/>
          </a:p>
        </p:txBody>
      </p:sp>
      <p:sp>
        <p:nvSpPr>
          <p:cNvPr id="22531" name="Rectangle 2"/>
          <p:cNvSpPr>
            <a:spLocks noGrp="1" noChangeArrowheads="1"/>
          </p:cNvSpPr>
          <p:nvPr>
            <p:ph type="title"/>
          </p:nvPr>
        </p:nvSpPr>
        <p:spPr/>
        <p:txBody>
          <a:bodyPr/>
          <a:lstStyle/>
          <a:p>
            <a:pPr algn="ctr"/>
            <a:r>
              <a:rPr lang="en-US" altLang="en-US" sz="3600"/>
              <a:t>Equivalence partitioning of output variables example: Triangle Problem</a:t>
            </a:r>
          </a:p>
        </p:txBody>
      </p:sp>
      <p:sp>
        <p:nvSpPr>
          <p:cNvPr id="22532" name="Rectangle 3"/>
          <p:cNvSpPr>
            <a:spLocks noGrp="1" noChangeArrowheads="1"/>
          </p:cNvSpPr>
          <p:nvPr>
            <p:ph type="body" sz="half" idx="1"/>
          </p:nvPr>
        </p:nvSpPr>
        <p:spPr>
          <a:xfrm>
            <a:off x="1524000" y="1981200"/>
            <a:ext cx="8305800" cy="4114800"/>
          </a:xfrm>
        </p:spPr>
        <p:txBody>
          <a:bodyPr/>
          <a:lstStyle/>
          <a:p>
            <a:r>
              <a:rPr lang="en-US" altLang="en-US" sz="2600"/>
              <a:t>We note that four possible outputs can occur: </a:t>
            </a:r>
          </a:p>
          <a:p>
            <a:pPr lvl="1"/>
            <a:r>
              <a:rPr lang="en-US" altLang="en-US" sz="2200"/>
              <a:t>Not-A-triangle, Scalene, Isosceles, Equilateral. </a:t>
            </a:r>
          </a:p>
          <a:p>
            <a:pPr lvl="1"/>
            <a:r>
              <a:rPr lang="en-US" altLang="en-US" sz="2200"/>
              <a:t>These are used to identify output range equivalence classes </a:t>
            </a:r>
          </a:p>
          <a:p>
            <a:pPr lvl="1">
              <a:buFont typeface="Wingdings" pitchFamily="2" charset="2"/>
              <a:buNone/>
            </a:pPr>
            <a:r>
              <a:rPr lang="en-US" altLang="en-US" sz="2200"/>
              <a:t>  </a:t>
            </a:r>
          </a:p>
        </p:txBody>
      </p:sp>
      <p:pic>
        <p:nvPicPr>
          <p:cNvPr id="10137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1201" y="3886201"/>
            <a:ext cx="8291513" cy="1973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197049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13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9"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chemeClr val="tx1"/>
                </a:solidFill>
                <a:latin typeface="Tahoma" pitchFamily="34" charset="0"/>
              </a:defRPr>
            </a:lvl1pPr>
            <a:lvl2pPr marL="742950" indent="-285750" eaLnBrk="0" hangingPunct="0">
              <a:defRPr sz="2400" b="1">
                <a:solidFill>
                  <a:schemeClr val="tx1"/>
                </a:solidFill>
                <a:latin typeface="Tahoma" pitchFamily="34" charset="0"/>
              </a:defRPr>
            </a:lvl2pPr>
            <a:lvl3pPr marL="1143000" indent="-228600" eaLnBrk="0" hangingPunct="0">
              <a:defRPr sz="2400" b="1">
                <a:solidFill>
                  <a:schemeClr val="tx1"/>
                </a:solidFill>
                <a:latin typeface="Tahoma" pitchFamily="34" charset="0"/>
              </a:defRPr>
            </a:lvl3pPr>
            <a:lvl4pPr marL="1600200" indent="-228600" eaLnBrk="0" hangingPunct="0">
              <a:defRPr sz="2400" b="1">
                <a:solidFill>
                  <a:schemeClr val="tx1"/>
                </a:solidFill>
                <a:latin typeface="Tahoma" pitchFamily="34" charset="0"/>
              </a:defRPr>
            </a:lvl4pPr>
            <a:lvl5pPr marL="2057400" indent="-228600" eaLnBrk="0" hangingPunct="0">
              <a:defRPr sz="2400" b="1">
                <a:solidFill>
                  <a:schemeClr val="tx1"/>
                </a:solidFill>
                <a:latin typeface="Tahoma" pitchFamily="34" charset="0"/>
              </a:defRPr>
            </a:lvl5pPr>
            <a:lvl6pPr marL="2514600" indent="-228600" eaLnBrk="0" fontAlgn="base" hangingPunct="0">
              <a:spcBef>
                <a:spcPct val="0"/>
              </a:spcBef>
              <a:spcAft>
                <a:spcPct val="0"/>
              </a:spcAft>
              <a:defRPr sz="2400" b="1">
                <a:solidFill>
                  <a:schemeClr val="tx1"/>
                </a:solidFill>
                <a:latin typeface="Tahoma" pitchFamily="34" charset="0"/>
              </a:defRPr>
            </a:lvl6pPr>
            <a:lvl7pPr marL="2971800" indent="-228600" eaLnBrk="0" fontAlgn="base" hangingPunct="0">
              <a:spcBef>
                <a:spcPct val="0"/>
              </a:spcBef>
              <a:spcAft>
                <a:spcPct val="0"/>
              </a:spcAft>
              <a:defRPr sz="2400" b="1">
                <a:solidFill>
                  <a:schemeClr val="tx1"/>
                </a:solidFill>
                <a:latin typeface="Tahoma" pitchFamily="34" charset="0"/>
              </a:defRPr>
            </a:lvl7pPr>
            <a:lvl8pPr marL="3429000" indent="-228600" eaLnBrk="0" fontAlgn="base" hangingPunct="0">
              <a:spcBef>
                <a:spcPct val="0"/>
              </a:spcBef>
              <a:spcAft>
                <a:spcPct val="0"/>
              </a:spcAft>
              <a:defRPr sz="2400" b="1">
                <a:solidFill>
                  <a:schemeClr val="tx1"/>
                </a:solidFill>
                <a:latin typeface="Tahoma" pitchFamily="34" charset="0"/>
              </a:defRPr>
            </a:lvl8pPr>
            <a:lvl9pPr marL="3886200" indent="-228600" eaLnBrk="0" fontAlgn="base" hangingPunct="0">
              <a:spcBef>
                <a:spcPct val="0"/>
              </a:spcBef>
              <a:spcAft>
                <a:spcPct val="0"/>
              </a:spcAft>
              <a:defRPr sz="2400" b="1">
                <a:solidFill>
                  <a:schemeClr val="tx1"/>
                </a:solidFill>
                <a:latin typeface="Tahoma" pitchFamily="34" charset="0"/>
              </a:defRPr>
            </a:lvl9pPr>
          </a:lstStyle>
          <a:p>
            <a:pPr eaLnBrk="1" hangingPunct="1"/>
            <a:fld id="{6F9904E9-2D1A-471E-A4F8-C2CA15DBC960}" type="slidenum">
              <a:rPr lang="en-US" altLang="en-US" sz="1400" b="0"/>
              <a:pPr eaLnBrk="1" hangingPunct="1"/>
              <a:t>21</a:t>
            </a:fld>
            <a:endParaRPr lang="en-US" altLang="en-US" sz="1400" b="0"/>
          </a:p>
        </p:txBody>
      </p:sp>
      <p:sp>
        <p:nvSpPr>
          <p:cNvPr id="45060" name="Rectangle 2"/>
          <p:cNvSpPr>
            <a:spLocks noGrp="1" noChangeArrowheads="1"/>
          </p:cNvSpPr>
          <p:nvPr>
            <p:ph type="title"/>
          </p:nvPr>
        </p:nvSpPr>
        <p:spPr>
          <a:xfrm>
            <a:off x="1724026" y="0"/>
            <a:ext cx="8943975" cy="1752600"/>
          </a:xfrm>
          <a:solidFill>
            <a:schemeClr val="bg1"/>
          </a:solidFill>
        </p:spPr>
        <p:txBody>
          <a:bodyPr/>
          <a:lstStyle/>
          <a:p>
            <a:pPr algn="ctr" eaLnBrk="1" hangingPunct="1"/>
            <a:r>
              <a:rPr lang="en-US" altLang="en-US" sz="3200"/>
              <a:t>Technical Method for deriving test cases from Requirements Specification based on Logic: </a:t>
            </a:r>
            <a:r>
              <a:rPr lang="en-US" altLang="en-US" sz="3200" b="1"/>
              <a:t>Decision Table</a:t>
            </a:r>
            <a:r>
              <a:rPr lang="en-US" altLang="en-US" sz="4000" b="1"/>
              <a:t>  </a:t>
            </a:r>
          </a:p>
        </p:txBody>
      </p:sp>
      <p:sp>
        <p:nvSpPr>
          <p:cNvPr id="45061" name="Rectangle 3"/>
          <p:cNvSpPr>
            <a:spLocks noGrp="1" noChangeArrowheads="1"/>
          </p:cNvSpPr>
          <p:nvPr>
            <p:ph type="body" idx="1"/>
          </p:nvPr>
        </p:nvSpPr>
        <p:spPr/>
        <p:txBody>
          <a:bodyPr/>
          <a:lstStyle/>
          <a:p>
            <a:pPr eaLnBrk="1" hangingPunct="1"/>
            <a:r>
              <a:rPr lang="en-US" altLang="en-US"/>
              <a:t>Uses a tabular format to map the logic behind a decision-making process</a:t>
            </a:r>
          </a:p>
          <a:p>
            <a:pPr eaLnBrk="1" hangingPunct="1"/>
            <a:r>
              <a:rPr lang="en-US" altLang="en-US"/>
              <a:t>Display a combination of conditions to be met and actions to be taken</a:t>
            </a:r>
          </a:p>
          <a:p>
            <a:pPr eaLnBrk="1" hangingPunct="1"/>
            <a:r>
              <a:rPr lang="en-US" altLang="en-US"/>
              <a:t>Single condition/action:</a:t>
            </a:r>
          </a:p>
          <a:p>
            <a:pPr lvl="1" eaLnBrk="1" hangingPunct="1">
              <a:buFont typeface="Wingdings" pitchFamily="2" charset="2"/>
              <a:buNone/>
            </a:pPr>
            <a:r>
              <a:rPr lang="en-US" altLang="en-US" i="1"/>
              <a:t>	If there is smoke (condition)</a:t>
            </a:r>
            <a:br>
              <a:rPr lang="en-US" altLang="en-US" i="1"/>
            </a:br>
            <a:r>
              <a:rPr lang="en-US" altLang="en-US" i="1"/>
              <a:t>then push the fire alarm (action)</a:t>
            </a:r>
            <a:endParaRPr lang="en-US" altLang="en-US"/>
          </a:p>
        </p:txBody>
      </p:sp>
    </p:spTree>
    <p:extLst>
      <p:ext uri="{BB962C8B-B14F-4D97-AF65-F5344CB8AC3E}">
        <p14:creationId xmlns:p14="http://schemas.microsoft.com/office/powerpoint/2010/main" val="23333640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1"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chemeClr val="tx1"/>
                </a:solidFill>
                <a:latin typeface="Tahoma" pitchFamily="34" charset="0"/>
              </a:defRPr>
            </a:lvl1pPr>
            <a:lvl2pPr marL="742950" indent="-285750" eaLnBrk="0" hangingPunct="0">
              <a:defRPr sz="2400" b="1">
                <a:solidFill>
                  <a:schemeClr val="tx1"/>
                </a:solidFill>
                <a:latin typeface="Tahoma" pitchFamily="34" charset="0"/>
              </a:defRPr>
            </a:lvl2pPr>
            <a:lvl3pPr marL="1143000" indent="-228600" eaLnBrk="0" hangingPunct="0">
              <a:defRPr sz="2400" b="1">
                <a:solidFill>
                  <a:schemeClr val="tx1"/>
                </a:solidFill>
                <a:latin typeface="Tahoma" pitchFamily="34" charset="0"/>
              </a:defRPr>
            </a:lvl3pPr>
            <a:lvl4pPr marL="1600200" indent="-228600" eaLnBrk="0" hangingPunct="0">
              <a:defRPr sz="2400" b="1">
                <a:solidFill>
                  <a:schemeClr val="tx1"/>
                </a:solidFill>
                <a:latin typeface="Tahoma" pitchFamily="34" charset="0"/>
              </a:defRPr>
            </a:lvl4pPr>
            <a:lvl5pPr marL="2057400" indent="-228600" eaLnBrk="0" hangingPunct="0">
              <a:defRPr sz="2400" b="1">
                <a:solidFill>
                  <a:schemeClr val="tx1"/>
                </a:solidFill>
                <a:latin typeface="Tahoma" pitchFamily="34" charset="0"/>
              </a:defRPr>
            </a:lvl5pPr>
            <a:lvl6pPr marL="2514600" indent="-228600" eaLnBrk="0" fontAlgn="base" hangingPunct="0">
              <a:spcBef>
                <a:spcPct val="0"/>
              </a:spcBef>
              <a:spcAft>
                <a:spcPct val="0"/>
              </a:spcAft>
              <a:defRPr sz="2400" b="1">
                <a:solidFill>
                  <a:schemeClr val="tx1"/>
                </a:solidFill>
                <a:latin typeface="Tahoma" pitchFamily="34" charset="0"/>
              </a:defRPr>
            </a:lvl6pPr>
            <a:lvl7pPr marL="2971800" indent="-228600" eaLnBrk="0" fontAlgn="base" hangingPunct="0">
              <a:spcBef>
                <a:spcPct val="0"/>
              </a:spcBef>
              <a:spcAft>
                <a:spcPct val="0"/>
              </a:spcAft>
              <a:defRPr sz="2400" b="1">
                <a:solidFill>
                  <a:schemeClr val="tx1"/>
                </a:solidFill>
                <a:latin typeface="Tahoma" pitchFamily="34" charset="0"/>
              </a:defRPr>
            </a:lvl7pPr>
            <a:lvl8pPr marL="3429000" indent="-228600" eaLnBrk="0" fontAlgn="base" hangingPunct="0">
              <a:spcBef>
                <a:spcPct val="0"/>
              </a:spcBef>
              <a:spcAft>
                <a:spcPct val="0"/>
              </a:spcAft>
              <a:defRPr sz="2400" b="1">
                <a:solidFill>
                  <a:schemeClr val="tx1"/>
                </a:solidFill>
                <a:latin typeface="Tahoma" pitchFamily="34" charset="0"/>
              </a:defRPr>
            </a:lvl8pPr>
            <a:lvl9pPr marL="3886200" indent="-228600" eaLnBrk="0" fontAlgn="base" hangingPunct="0">
              <a:spcBef>
                <a:spcPct val="0"/>
              </a:spcBef>
              <a:spcAft>
                <a:spcPct val="0"/>
              </a:spcAft>
              <a:defRPr sz="2400" b="1">
                <a:solidFill>
                  <a:schemeClr val="tx1"/>
                </a:solidFill>
                <a:latin typeface="Tahoma" pitchFamily="34" charset="0"/>
              </a:defRPr>
            </a:lvl9pPr>
          </a:lstStyle>
          <a:p>
            <a:pPr eaLnBrk="1" hangingPunct="1"/>
            <a:fld id="{F1A15086-A447-4216-A3D5-74609CA016B0}" type="slidenum">
              <a:rPr lang="en-US" altLang="en-US" sz="1400" b="0"/>
              <a:pPr eaLnBrk="1" hangingPunct="1"/>
              <a:t>22</a:t>
            </a:fld>
            <a:endParaRPr lang="en-US" altLang="en-US" sz="1400" b="0"/>
          </a:p>
        </p:txBody>
      </p:sp>
      <p:sp>
        <p:nvSpPr>
          <p:cNvPr id="48132" name="Rectangle 2"/>
          <p:cNvSpPr>
            <a:spLocks noGrp="1" noChangeArrowheads="1"/>
          </p:cNvSpPr>
          <p:nvPr>
            <p:ph type="title"/>
          </p:nvPr>
        </p:nvSpPr>
        <p:spPr/>
        <p:txBody>
          <a:bodyPr>
            <a:normAutofit/>
          </a:bodyPr>
          <a:lstStyle/>
          <a:p>
            <a:pPr eaLnBrk="1" hangingPunct="1"/>
            <a:r>
              <a:rPr lang="en-US" altLang="en-US"/>
              <a:t>Illustration of the use of a decision table (Pressman)</a:t>
            </a:r>
          </a:p>
        </p:txBody>
      </p:sp>
      <p:sp>
        <p:nvSpPr>
          <p:cNvPr id="48133" name="Rectangle 3"/>
          <p:cNvSpPr>
            <a:spLocks noGrp="1" noChangeArrowheads="1"/>
          </p:cNvSpPr>
          <p:nvPr>
            <p:ph type="body" idx="1"/>
          </p:nvPr>
        </p:nvSpPr>
        <p:spPr>
          <a:xfrm>
            <a:off x="1712914" y="2057400"/>
            <a:ext cx="8955087" cy="4114800"/>
          </a:xfrm>
        </p:spPr>
        <p:txBody>
          <a:bodyPr/>
          <a:lstStyle/>
          <a:p>
            <a:pPr eaLnBrk="1" hangingPunct="1">
              <a:lnSpc>
                <a:spcPct val="90000"/>
              </a:lnSpc>
            </a:pPr>
            <a:r>
              <a:rPr lang="en-US" altLang="en-US" sz="2400"/>
              <a:t>Three types of customers are defined: a regular, a silver customer, and a gold customer.</a:t>
            </a:r>
          </a:p>
          <a:p>
            <a:pPr eaLnBrk="1" hangingPunct="1">
              <a:lnSpc>
                <a:spcPct val="90000"/>
              </a:lnSpc>
            </a:pPr>
            <a:r>
              <a:rPr lang="en-US" altLang="en-US" sz="2400"/>
              <a:t>A </a:t>
            </a:r>
            <a:r>
              <a:rPr lang="en-US" altLang="en-US" sz="2400" u="sng"/>
              <a:t>regular customer</a:t>
            </a:r>
            <a:r>
              <a:rPr lang="en-US" altLang="en-US" sz="2400"/>
              <a:t> receives normal print rates ad delivery.</a:t>
            </a:r>
          </a:p>
          <a:p>
            <a:pPr eaLnBrk="1" hangingPunct="1">
              <a:lnSpc>
                <a:spcPct val="90000"/>
              </a:lnSpc>
            </a:pPr>
            <a:r>
              <a:rPr lang="en-US" altLang="en-US" sz="2400"/>
              <a:t>A </a:t>
            </a:r>
            <a:r>
              <a:rPr lang="en-US" altLang="en-US" sz="2400" u="sng"/>
              <a:t>silver customer</a:t>
            </a:r>
            <a:r>
              <a:rPr lang="en-US" altLang="en-US" sz="2400"/>
              <a:t> gets an 8% discount on all quotes and is placed ahead of all regular customers in the job queue.</a:t>
            </a:r>
          </a:p>
          <a:p>
            <a:pPr eaLnBrk="1" hangingPunct="1">
              <a:lnSpc>
                <a:spcPct val="90000"/>
              </a:lnSpc>
            </a:pPr>
            <a:r>
              <a:rPr lang="en-US" altLang="en-US" sz="2400"/>
              <a:t>A </a:t>
            </a:r>
            <a:r>
              <a:rPr lang="en-US" altLang="en-US" sz="2400" u="sng"/>
              <a:t>gold customer</a:t>
            </a:r>
            <a:r>
              <a:rPr lang="en-US" altLang="en-US" sz="2400"/>
              <a:t> gets a 15% reduction in quoted prices and is placed ahead of both regular and silver customers in the job queue.</a:t>
            </a:r>
          </a:p>
          <a:p>
            <a:pPr eaLnBrk="1" hangingPunct="1">
              <a:lnSpc>
                <a:spcPct val="90000"/>
              </a:lnSpc>
            </a:pPr>
            <a:r>
              <a:rPr lang="en-US" altLang="en-US" sz="2400"/>
              <a:t>A </a:t>
            </a:r>
            <a:r>
              <a:rPr lang="en-US" altLang="en-US" sz="2400" u="sng"/>
              <a:t>special discount of</a:t>
            </a:r>
            <a:r>
              <a:rPr lang="en-US" altLang="en-US" sz="2400"/>
              <a:t> x% in addition to other discounts can be applied to any customer’s quote at the discretion of management.</a:t>
            </a:r>
          </a:p>
        </p:txBody>
      </p:sp>
    </p:spTree>
    <p:extLst>
      <p:ext uri="{BB962C8B-B14F-4D97-AF65-F5344CB8AC3E}">
        <p14:creationId xmlns:p14="http://schemas.microsoft.com/office/powerpoint/2010/main" val="946478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7"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156" name="Rectangle 2"/>
          <p:cNvSpPr>
            <a:spLocks noGrp="1" noChangeArrowheads="1"/>
          </p:cNvSpPr>
          <p:nvPr>
            <p:ph type="title"/>
          </p:nvPr>
        </p:nvSpPr>
        <p:spPr>
          <a:xfrm>
            <a:off x="1028700" y="1967266"/>
            <a:ext cx="2628900" cy="2547257"/>
          </a:xfrm>
          <a:noFill/>
        </p:spPr>
        <p:txBody>
          <a:bodyPr vert="horz" lIns="91440" tIns="45720" rIns="91440" bIns="45720" rtlCol="0" anchor="ctr">
            <a:normAutofit/>
          </a:bodyPr>
          <a:lstStyle/>
          <a:p>
            <a:pPr algn="ctr"/>
            <a:r>
              <a:rPr lang="en-US" altLang="en-US" sz="3600" kern="1200">
                <a:solidFill>
                  <a:srgbClr val="FFFFFF"/>
                </a:solidFill>
                <a:latin typeface="+mj-lt"/>
                <a:ea typeface="+mj-ea"/>
                <a:cs typeface="+mj-cs"/>
              </a:rPr>
              <a:t>Solution?</a:t>
            </a:r>
          </a:p>
        </p:txBody>
      </p:sp>
      <p:pic>
        <p:nvPicPr>
          <p:cNvPr id="47109" name="Picture 3"/>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785426" y="643466"/>
            <a:ext cx="6764480" cy="5568739"/>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155" name="Slide Number Placeholder 5"/>
          <p:cNvSpPr>
            <a:spLocks noGrp="1"/>
          </p:cNvSpPr>
          <p:nvPr>
            <p:ph type="sldNum" sz="quarter" idx="12"/>
          </p:nvPr>
        </p:nvSpPr>
        <p:spPr>
          <a:xfrm>
            <a:off x="11034184" y="6356350"/>
            <a:ext cx="514349" cy="365125"/>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normAutofit/>
          </a:bodyPr>
          <a:lstStyle>
            <a:lvl1pPr eaLnBrk="0" hangingPunct="0">
              <a:defRPr sz="2400" b="1">
                <a:solidFill>
                  <a:schemeClr val="tx1"/>
                </a:solidFill>
                <a:latin typeface="Tahoma" pitchFamily="34" charset="0"/>
              </a:defRPr>
            </a:lvl1pPr>
            <a:lvl2pPr marL="742950" indent="-285750" eaLnBrk="0" hangingPunct="0">
              <a:defRPr sz="2400" b="1">
                <a:solidFill>
                  <a:schemeClr val="tx1"/>
                </a:solidFill>
                <a:latin typeface="Tahoma" pitchFamily="34" charset="0"/>
              </a:defRPr>
            </a:lvl2pPr>
            <a:lvl3pPr marL="1143000" indent="-228600" eaLnBrk="0" hangingPunct="0">
              <a:defRPr sz="2400" b="1">
                <a:solidFill>
                  <a:schemeClr val="tx1"/>
                </a:solidFill>
                <a:latin typeface="Tahoma" pitchFamily="34" charset="0"/>
              </a:defRPr>
            </a:lvl3pPr>
            <a:lvl4pPr marL="1600200" indent="-228600" eaLnBrk="0" hangingPunct="0">
              <a:defRPr sz="2400" b="1">
                <a:solidFill>
                  <a:schemeClr val="tx1"/>
                </a:solidFill>
                <a:latin typeface="Tahoma" pitchFamily="34" charset="0"/>
              </a:defRPr>
            </a:lvl4pPr>
            <a:lvl5pPr marL="2057400" indent="-228600" eaLnBrk="0" hangingPunct="0">
              <a:defRPr sz="2400" b="1">
                <a:solidFill>
                  <a:schemeClr val="tx1"/>
                </a:solidFill>
                <a:latin typeface="Tahoma" pitchFamily="34" charset="0"/>
              </a:defRPr>
            </a:lvl5pPr>
            <a:lvl6pPr marL="2514600" indent="-228600" eaLnBrk="0" fontAlgn="base" hangingPunct="0">
              <a:spcBef>
                <a:spcPct val="0"/>
              </a:spcBef>
              <a:spcAft>
                <a:spcPct val="0"/>
              </a:spcAft>
              <a:defRPr sz="2400" b="1">
                <a:solidFill>
                  <a:schemeClr val="tx1"/>
                </a:solidFill>
                <a:latin typeface="Tahoma" pitchFamily="34" charset="0"/>
              </a:defRPr>
            </a:lvl6pPr>
            <a:lvl7pPr marL="2971800" indent="-228600" eaLnBrk="0" fontAlgn="base" hangingPunct="0">
              <a:spcBef>
                <a:spcPct val="0"/>
              </a:spcBef>
              <a:spcAft>
                <a:spcPct val="0"/>
              </a:spcAft>
              <a:defRPr sz="2400" b="1">
                <a:solidFill>
                  <a:schemeClr val="tx1"/>
                </a:solidFill>
                <a:latin typeface="Tahoma" pitchFamily="34" charset="0"/>
              </a:defRPr>
            </a:lvl7pPr>
            <a:lvl8pPr marL="3429000" indent="-228600" eaLnBrk="0" fontAlgn="base" hangingPunct="0">
              <a:spcBef>
                <a:spcPct val="0"/>
              </a:spcBef>
              <a:spcAft>
                <a:spcPct val="0"/>
              </a:spcAft>
              <a:defRPr sz="2400" b="1">
                <a:solidFill>
                  <a:schemeClr val="tx1"/>
                </a:solidFill>
                <a:latin typeface="Tahoma" pitchFamily="34" charset="0"/>
              </a:defRPr>
            </a:lvl8pPr>
            <a:lvl9pPr marL="3886200" indent="-228600" eaLnBrk="0" fontAlgn="base" hangingPunct="0">
              <a:spcBef>
                <a:spcPct val="0"/>
              </a:spcBef>
              <a:spcAft>
                <a:spcPct val="0"/>
              </a:spcAft>
              <a:defRPr sz="2400" b="1">
                <a:solidFill>
                  <a:schemeClr val="tx1"/>
                </a:solidFill>
                <a:latin typeface="Tahoma" pitchFamily="34" charset="0"/>
              </a:defRPr>
            </a:lvl9pPr>
          </a:lstStyle>
          <a:p>
            <a:pPr eaLnBrk="1" hangingPunct="1">
              <a:spcAft>
                <a:spcPts val="600"/>
              </a:spcAft>
            </a:pPr>
            <a:fld id="{BEA066FE-78DB-4FEC-9D5B-1E4806ABB721}" type="slidenum">
              <a:rPr lang="en-US" altLang="en-US" sz="1200" b="0">
                <a:solidFill>
                  <a:schemeClr val="tx1">
                    <a:alpha val="80000"/>
                  </a:schemeClr>
                </a:solidFill>
                <a:latin typeface="+mn-lt"/>
              </a:rPr>
              <a:pPr eaLnBrk="1" hangingPunct="1">
                <a:spcAft>
                  <a:spcPts val="600"/>
                </a:spcAft>
              </a:pPr>
              <a:t>23</a:t>
            </a:fld>
            <a:endParaRPr lang="en-US" altLang="en-US" sz="1200" b="0">
              <a:solidFill>
                <a:schemeClr val="tx1">
                  <a:alpha val="80000"/>
                </a:schemeClr>
              </a:solidFill>
              <a:latin typeface="+mn-lt"/>
            </a:endParaRPr>
          </a:p>
        </p:txBody>
      </p:sp>
    </p:spTree>
    <p:extLst>
      <p:ext uri="{BB962C8B-B14F-4D97-AF65-F5344CB8AC3E}">
        <p14:creationId xmlns:p14="http://schemas.microsoft.com/office/powerpoint/2010/main" val="360546082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710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4" name="Rectangle 73">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Freeform: Shape 75">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084" name="Rectangle 2"/>
          <p:cNvSpPr>
            <a:spLocks noGrp="1" noChangeArrowheads="1"/>
          </p:cNvSpPr>
          <p:nvPr>
            <p:ph type="title"/>
          </p:nvPr>
        </p:nvSpPr>
        <p:spPr>
          <a:xfrm>
            <a:off x="686834" y="1153572"/>
            <a:ext cx="3200400" cy="4461163"/>
          </a:xfrm>
        </p:spPr>
        <p:txBody>
          <a:bodyPr>
            <a:normAutofit/>
          </a:bodyPr>
          <a:lstStyle/>
          <a:p>
            <a:pPr eaLnBrk="1" hangingPunct="1"/>
            <a:r>
              <a:rPr lang="en-US" altLang="en-US">
                <a:solidFill>
                  <a:srgbClr val="FFFFFF"/>
                </a:solidFill>
              </a:rPr>
              <a:t>Constructing a Decision Table</a:t>
            </a:r>
          </a:p>
        </p:txBody>
      </p:sp>
      <p:sp>
        <p:nvSpPr>
          <p:cNvPr id="78" name="Arc 77">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6085" name="Rectangle 3"/>
          <p:cNvSpPr>
            <a:spLocks noGrp="1" noChangeArrowheads="1"/>
          </p:cNvSpPr>
          <p:nvPr>
            <p:ph type="body" idx="1"/>
          </p:nvPr>
        </p:nvSpPr>
        <p:spPr>
          <a:xfrm>
            <a:off x="4447308" y="591344"/>
            <a:ext cx="6906491" cy="5585619"/>
          </a:xfrm>
        </p:spPr>
        <p:txBody>
          <a:bodyPr anchor="ctr">
            <a:normAutofit/>
          </a:bodyPr>
          <a:lstStyle/>
          <a:p>
            <a:pPr marL="609600" indent="-609600">
              <a:buFont typeface="Wingdings" pitchFamily="2" charset="2"/>
              <a:buAutoNum type="arabicPeriod"/>
            </a:pPr>
            <a:r>
              <a:rPr lang="en-US" altLang="en-US"/>
              <a:t>List all actions that can be associated with a specific usage of the software system</a:t>
            </a:r>
          </a:p>
          <a:p>
            <a:pPr marL="609600" indent="-609600">
              <a:buFont typeface="Wingdings" pitchFamily="2" charset="2"/>
              <a:buAutoNum type="arabicPeriod"/>
            </a:pPr>
            <a:r>
              <a:rPr lang="en-US" altLang="en-US"/>
              <a:t>List all conditions during the usage</a:t>
            </a:r>
          </a:p>
          <a:p>
            <a:pPr marL="609600" indent="-609600">
              <a:buFont typeface="Wingdings" pitchFamily="2" charset="2"/>
              <a:buAutoNum type="arabicPeriod"/>
            </a:pPr>
            <a:r>
              <a:rPr lang="en-US" altLang="en-US"/>
              <a:t>Associate specific sets of conditions with specific actions</a:t>
            </a:r>
          </a:p>
          <a:p>
            <a:pPr marL="609600" indent="-609600">
              <a:buFont typeface="Wingdings" pitchFamily="2" charset="2"/>
              <a:buAutoNum type="arabicPeriod"/>
            </a:pPr>
            <a:r>
              <a:rPr lang="en-US" altLang="en-US"/>
              <a:t>Define rules by indicating what action(s) occurs for a set of conditions</a:t>
            </a:r>
          </a:p>
        </p:txBody>
      </p:sp>
      <p:sp>
        <p:nvSpPr>
          <p:cNvPr id="46083" name="Slide Number Placeholder 5"/>
          <p:cNvSpPr>
            <a:spLocks noGrp="1"/>
          </p:cNvSpPr>
          <p:nvPr>
            <p:ph type="sldNum" sz="quarter" idx="12"/>
          </p:nvPr>
        </p:nvSpPr>
        <p:spPr>
          <a:xfrm>
            <a:off x="9541564" y="6356350"/>
            <a:ext cx="1812235" cy="365125"/>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a:bodyPr>
          <a:lstStyle>
            <a:lvl1pPr eaLnBrk="0" hangingPunct="0">
              <a:defRPr sz="2400" b="1">
                <a:solidFill>
                  <a:schemeClr val="tx1"/>
                </a:solidFill>
                <a:latin typeface="Tahoma" pitchFamily="34" charset="0"/>
              </a:defRPr>
            </a:lvl1pPr>
            <a:lvl2pPr marL="742950" indent="-285750" eaLnBrk="0" hangingPunct="0">
              <a:defRPr sz="2400" b="1">
                <a:solidFill>
                  <a:schemeClr val="tx1"/>
                </a:solidFill>
                <a:latin typeface="Tahoma" pitchFamily="34" charset="0"/>
              </a:defRPr>
            </a:lvl2pPr>
            <a:lvl3pPr marL="1143000" indent="-228600" eaLnBrk="0" hangingPunct="0">
              <a:defRPr sz="2400" b="1">
                <a:solidFill>
                  <a:schemeClr val="tx1"/>
                </a:solidFill>
                <a:latin typeface="Tahoma" pitchFamily="34" charset="0"/>
              </a:defRPr>
            </a:lvl3pPr>
            <a:lvl4pPr marL="1600200" indent="-228600" eaLnBrk="0" hangingPunct="0">
              <a:defRPr sz="2400" b="1">
                <a:solidFill>
                  <a:schemeClr val="tx1"/>
                </a:solidFill>
                <a:latin typeface="Tahoma" pitchFamily="34" charset="0"/>
              </a:defRPr>
            </a:lvl4pPr>
            <a:lvl5pPr marL="2057400" indent="-228600" eaLnBrk="0" hangingPunct="0">
              <a:defRPr sz="2400" b="1">
                <a:solidFill>
                  <a:schemeClr val="tx1"/>
                </a:solidFill>
                <a:latin typeface="Tahoma" pitchFamily="34" charset="0"/>
              </a:defRPr>
            </a:lvl5pPr>
            <a:lvl6pPr marL="2514600" indent="-228600" eaLnBrk="0" fontAlgn="base" hangingPunct="0">
              <a:spcBef>
                <a:spcPct val="0"/>
              </a:spcBef>
              <a:spcAft>
                <a:spcPct val="0"/>
              </a:spcAft>
              <a:defRPr sz="2400" b="1">
                <a:solidFill>
                  <a:schemeClr val="tx1"/>
                </a:solidFill>
                <a:latin typeface="Tahoma" pitchFamily="34" charset="0"/>
              </a:defRPr>
            </a:lvl6pPr>
            <a:lvl7pPr marL="2971800" indent="-228600" eaLnBrk="0" fontAlgn="base" hangingPunct="0">
              <a:spcBef>
                <a:spcPct val="0"/>
              </a:spcBef>
              <a:spcAft>
                <a:spcPct val="0"/>
              </a:spcAft>
              <a:defRPr sz="2400" b="1">
                <a:solidFill>
                  <a:schemeClr val="tx1"/>
                </a:solidFill>
                <a:latin typeface="Tahoma" pitchFamily="34" charset="0"/>
              </a:defRPr>
            </a:lvl7pPr>
            <a:lvl8pPr marL="3429000" indent="-228600" eaLnBrk="0" fontAlgn="base" hangingPunct="0">
              <a:spcBef>
                <a:spcPct val="0"/>
              </a:spcBef>
              <a:spcAft>
                <a:spcPct val="0"/>
              </a:spcAft>
              <a:defRPr sz="2400" b="1">
                <a:solidFill>
                  <a:schemeClr val="tx1"/>
                </a:solidFill>
                <a:latin typeface="Tahoma" pitchFamily="34" charset="0"/>
              </a:defRPr>
            </a:lvl8pPr>
            <a:lvl9pPr marL="3886200" indent="-228600" eaLnBrk="0" fontAlgn="base" hangingPunct="0">
              <a:spcBef>
                <a:spcPct val="0"/>
              </a:spcBef>
              <a:spcAft>
                <a:spcPct val="0"/>
              </a:spcAft>
              <a:defRPr sz="2400" b="1">
                <a:solidFill>
                  <a:schemeClr val="tx1"/>
                </a:solidFill>
                <a:latin typeface="Tahoma" pitchFamily="34" charset="0"/>
              </a:defRPr>
            </a:lvl9pPr>
          </a:lstStyle>
          <a:p>
            <a:pPr eaLnBrk="1" hangingPunct="1">
              <a:lnSpc>
                <a:spcPct val="90000"/>
              </a:lnSpc>
              <a:spcAft>
                <a:spcPts val="600"/>
              </a:spcAft>
            </a:pPr>
            <a:fld id="{132EA2AB-D443-4E5E-9389-6FBCCD5222F0}" type="slidenum">
              <a:rPr lang="en-US" altLang="en-US" sz="1900" b="0"/>
              <a:pPr eaLnBrk="1" hangingPunct="1">
                <a:lnSpc>
                  <a:spcPct val="90000"/>
                </a:lnSpc>
                <a:spcAft>
                  <a:spcPts val="600"/>
                </a:spcAft>
              </a:pPr>
              <a:t>24</a:t>
            </a:fld>
            <a:endParaRPr lang="en-US" altLang="en-US" sz="1900" b="0"/>
          </a:p>
        </p:txBody>
      </p:sp>
    </p:spTree>
    <p:extLst>
      <p:ext uri="{BB962C8B-B14F-4D97-AF65-F5344CB8AC3E}">
        <p14:creationId xmlns:p14="http://schemas.microsoft.com/office/powerpoint/2010/main" val="19769522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77D6B2E-37A3-429E-A37C-F30ED64872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5CEAD642-85CF-4750-8432-7C80C901F0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1723" y="-1"/>
            <a:ext cx="12225953" cy="6868071"/>
          </a:xfrm>
          <a:prstGeom prst="rect">
            <a:avLst/>
          </a:prstGeom>
          <a:gradFill>
            <a:gsLst>
              <a:gs pos="0">
                <a:srgbClr val="000000"/>
              </a:gs>
              <a:gs pos="100000">
                <a:schemeClr val="accent1">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FA33EEAE-15D5-4119-8C1E-89D943F911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441959" y="-3"/>
            <a:ext cx="11772269" cy="6868074"/>
          </a:xfrm>
          <a:prstGeom prst="rect">
            <a:avLst/>
          </a:prstGeom>
          <a:gradFill>
            <a:gsLst>
              <a:gs pos="21000">
                <a:schemeClr val="accent1">
                  <a:lumMod val="50000"/>
                  <a:alpha val="83000"/>
                </a:schemeClr>
              </a:gs>
              <a:gs pos="100000">
                <a:schemeClr val="accent1">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730D8B3B-9B80-4025-B934-26DC7D7CD2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5200" y="0"/>
            <a:ext cx="3623374" cy="6868072"/>
          </a:xfrm>
          <a:prstGeom prst="rect">
            <a:avLst/>
          </a:prstGeom>
          <a:gradFill>
            <a:gsLst>
              <a:gs pos="0">
                <a:schemeClr val="accent1">
                  <a:lumMod val="75000"/>
                  <a:alpha val="0"/>
                </a:schemeClr>
              </a:gs>
              <a:gs pos="99000">
                <a:srgbClr val="000000">
                  <a:alpha val="41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1064D5D5-227B-4F66-9AEA-46F570E793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5875" y="-3"/>
            <a:ext cx="12233581" cy="6868076"/>
          </a:xfrm>
          <a:prstGeom prst="rect">
            <a:avLst/>
          </a:prstGeom>
          <a:gradFill>
            <a:gsLst>
              <a:gs pos="3000">
                <a:schemeClr val="accent1">
                  <a:lumMod val="75000"/>
                  <a:alpha val="0"/>
                </a:schemeClr>
              </a:gs>
              <a:gs pos="100000">
                <a:srgbClr val="000000">
                  <a:alpha val="73000"/>
                </a:srgb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Rectangle 17">
            <a:extLst>
              <a:ext uri="{FF2B5EF4-FFF2-40B4-BE49-F238E27FC236}">
                <a16:creationId xmlns:a16="http://schemas.microsoft.com/office/drawing/2014/main" id="{646B67A4-D328-4747-A82B-65E84FA463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484334" y="-861824"/>
            <a:ext cx="6861931" cy="8597859"/>
          </a:xfrm>
          <a:prstGeom prst="rect">
            <a:avLst/>
          </a:prstGeom>
          <a:gradFill>
            <a:gsLst>
              <a:gs pos="3000">
                <a:schemeClr val="accent1">
                  <a:lumMod val="75000"/>
                  <a:alpha val="0"/>
                </a:schemeClr>
              </a:gs>
              <a:gs pos="100000">
                <a:srgbClr val="000000">
                  <a:alpha val="27000"/>
                </a:srgb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Oval 19">
            <a:extLst>
              <a:ext uri="{FF2B5EF4-FFF2-40B4-BE49-F238E27FC236}">
                <a16:creationId xmlns:a16="http://schemas.microsoft.com/office/drawing/2014/main" id="{B5A1B09C-1565-46F8-B70F-621C5EB48A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993193">
            <a:off x="1186972" y="1089049"/>
            <a:ext cx="4967533" cy="4988390"/>
          </a:xfrm>
          <a:prstGeom prst="ellipse">
            <a:avLst/>
          </a:prstGeom>
          <a:gradFill>
            <a:gsLst>
              <a:gs pos="0">
                <a:schemeClr val="accent1">
                  <a:alpha val="26000"/>
                </a:schemeClr>
              </a:gs>
              <a:gs pos="85000">
                <a:schemeClr val="accent1">
                  <a:lumMod val="60000"/>
                  <a:lumOff val="4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F29EDED-4E37-4E10-9AB1-BB276C495F6E}"/>
              </a:ext>
            </a:extLst>
          </p:cNvPr>
          <p:cNvSpPr>
            <a:spLocks noGrp="1"/>
          </p:cNvSpPr>
          <p:nvPr>
            <p:ph type="title"/>
          </p:nvPr>
        </p:nvSpPr>
        <p:spPr>
          <a:xfrm>
            <a:off x="2156772" y="1311420"/>
            <a:ext cx="6714699" cy="3178689"/>
          </a:xfrm>
        </p:spPr>
        <p:txBody>
          <a:bodyPr vert="horz" lIns="91440" tIns="45720" rIns="91440" bIns="45720" rtlCol="0" anchor="b">
            <a:normAutofit/>
          </a:bodyPr>
          <a:lstStyle/>
          <a:p>
            <a:r>
              <a:rPr lang="en-US" sz="4800" kern="1200" dirty="0">
                <a:solidFill>
                  <a:srgbClr val="FFFFFF"/>
                </a:solidFill>
                <a:latin typeface="+mj-lt"/>
                <a:ea typeface="+mj-ea"/>
                <a:cs typeface="+mj-cs"/>
              </a:rPr>
              <a:t>Pair-wise Testing (All-Pairs Testing)</a:t>
            </a:r>
          </a:p>
        </p:txBody>
      </p:sp>
      <p:sp>
        <p:nvSpPr>
          <p:cNvPr id="22" name="Rectangle 21">
            <a:extLst>
              <a:ext uri="{FF2B5EF4-FFF2-40B4-BE49-F238E27FC236}">
                <a16:creationId xmlns:a16="http://schemas.microsoft.com/office/drawing/2014/main" id="{8C516CC8-80AC-446C-A56E-9F54B72104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4490110"/>
            <a:ext cx="12217710" cy="2377962"/>
          </a:xfrm>
          <a:prstGeom prst="rect">
            <a:avLst/>
          </a:prstGeom>
          <a:gradFill>
            <a:gsLst>
              <a:gs pos="0">
                <a:schemeClr val="accent1">
                  <a:lumMod val="75000"/>
                  <a:alpha val="50000"/>
                </a:schemeClr>
              </a:gs>
              <a:gs pos="99000">
                <a:srgbClr val="000000">
                  <a:alpha val="34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001948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Rectangle 124"/>
          <p:cNvSpPr/>
          <p:nvPr/>
        </p:nvSpPr>
        <p:spPr bwMode="gray">
          <a:xfrm>
            <a:off x="1840735" y="3196184"/>
            <a:ext cx="8658578" cy="2641460"/>
          </a:xfrm>
          <a:prstGeom prst="rect">
            <a:avLst/>
          </a:prstGeom>
          <a:solidFill>
            <a:schemeClr val="bg1">
              <a:lumMod val="95000"/>
              <a:alpha val="29000"/>
            </a:schemeClr>
          </a:solidFill>
          <a:ln w="9525" algn="ctr">
            <a:solidFill>
              <a:schemeClr val="tx2">
                <a:lumMod val="40000"/>
                <a:lumOff val="60000"/>
              </a:schemeClr>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US" sz="1600" b="0" i="0" u="none" strike="noStrike" kern="0" cap="none" spc="0" normalizeH="0" baseline="0" noProof="0" dirty="0" err="1">
              <a:ln>
                <a:noFill/>
              </a:ln>
              <a:solidFill>
                <a:prstClr val="black"/>
              </a:solidFill>
              <a:effectLst/>
              <a:uLnTx/>
              <a:uFillTx/>
              <a:latin typeface="Calibri" panose="020F0502020204030204"/>
              <a:ea typeface="Arial Unicode MS" pitchFamily="34" charset="-128"/>
              <a:cs typeface="Arial Unicode MS" pitchFamily="34" charset="-128"/>
            </a:endParaRPr>
          </a:p>
        </p:txBody>
      </p:sp>
      <p:sp>
        <p:nvSpPr>
          <p:cNvPr id="2" name="Title 1"/>
          <p:cNvSpPr>
            <a:spLocks noGrp="1"/>
          </p:cNvSpPr>
          <p:nvPr>
            <p:ph type="title"/>
          </p:nvPr>
        </p:nvSpPr>
        <p:spPr>
          <a:xfrm>
            <a:off x="2056973" y="0"/>
            <a:ext cx="8229600" cy="1143000"/>
          </a:xfrm>
        </p:spPr>
        <p:txBody>
          <a:bodyPr/>
          <a:lstStyle/>
          <a:p>
            <a:r>
              <a:rPr lang="en-US" dirty="0">
                <a:solidFill>
                  <a:schemeClr val="tx1"/>
                </a:solidFill>
              </a:rPr>
              <a:t>All-Pairs Testing – the Basic Idea</a:t>
            </a:r>
          </a:p>
        </p:txBody>
      </p:sp>
      <p:sp>
        <p:nvSpPr>
          <p:cNvPr id="120" name="Content Placeholder 119"/>
          <p:cNvSpPr>
            <a:spLocks noGrp="1"/>
          </p:cNvSpPr>
          <p:nvPr>
            <p:ph idx="1"/>
          </p:nvPr>
        </p:nvSpPr>
        <p:spPr>
          <a:xfrm>
            <a:off x="1786045" y="1248032"/>
            <a:ext cx="8841600" cy="2048488"/>
          </a:xfrm>
        </p:spPr>
        <p:txBody>
          <a:bodyPr>
            <a:normAutofit/>
          </a:bodyPr>
          <a:lstStyle/>
          <a:p>
            <a:r>
              <a:rPr lang="en-US" dirty="0"/>
              <a:t>What does it mean to "combine all pairs"?</a:t>
            </a:r>
          </a:p>
          <a:p>
            <a:pPr lvl="1">
              <a:spcBef>
                <a:spcPts val="300"/>
              </a:spcBef>
              <a:defRPr/>
            </a:pPr>
            <a:r>
              <a:rPr lang="en-US" sz="1400" dirty="0"/>
              <a:t>Consider a function with 3 parameters p1, p2, p3 and possible values of 0,1 for each</a:t>
            </a:r>
          </a:p>
          <a:p>
            <a:pPr lvl="1">
              <a:spcBef>
                <a:spcPts val="300"/>
              </a:spcBef>
              <a:defRPr/>
            </a:pPr>
            <a:r>
              <a:rPr lang="en-US" sz="1400" dirty="0"/>
              <a:t>(A) "All values appear once" </a:t>
            </a:r>
            <a:r>
              <a:rPr lang="en-US" sz="1400" dirty="0">
                <a:sym typeface="Wingdings" pitchFamily="2" charset="2"/>
              </a:rPr>
              <a:t> two test cases </a:t>
            </a:r>
          </a:p>
          <a:p>
            <a:pPr lvl="1">
              <a:spcBef>
                <a:spcPts val="300"/>
              </a:spcBef>
              <a:defRPr/>
            </a:pPr>
            <a:r>
              <a:rPr lang="en-US" sz="1400" dirty="0">
                <a:sym typeface="Wingdings" pitchFamily="2" charset="2"/>
              </a:rPr>
              <a:t>(B) "All combinations appear once"  2^n = 8 TCs</a:t>
            </a:r>
          </a:p>
          <a:p>
            <a:pPr lvl="1">
              <a:spcBef>
                <a:spcPts val="300"/>
              </a:spcBef>
              <a:defRPr/>
            </a:pPr>
            <a:r>
              <a:rPr lang="en-US" sz="1400" dirty="0">
                <a:sym typeface="Wingdings" pitchFamily="2" charset="2"/>
              </a:rPr>
              <a:t>(C) "All value pairs": O</a:t>
            </a:r>
            <a:r>
              <a:rPr lang="en-US" sz="1400" dirty="0"/>
              <a:t>nly generate </a:t>
            </a:r>
            <a:r>
              <a:rPr lang="en-US" sz="1400" i="1" dirty="0"/>
              <a:t>all combinations for parameter pairs</a:t>
            </a:r>
            <a:r>
              <a:rPr lang="en-US" sz="1400" dirty="0"/>
              <a:t>  (p1-p2, p1-p3, p2-p3) and </a:t>
            </a:r>
            <a:r>
              <a:rPr lang="en-US" sz="1400" i="1" dirty="0"/>
              <a:t>'merge</a:t>
            </a:r>
            <a:r>
              <a:rPr lang="en-US" sz="1400" dirty="0"/>
              <a:t> them into test cases'</a:t>
            </a:r>
          </a:p>
          <a:p>
            <a:pPr lvl="2">
              <a:spcBef>
                <a:spcPts val="300"/>
              </a:spcBef>
              <a:defRPr/>
            </a:pPr>
            <a:r>
              <a:rPr lang="en-US" sz="1400" dirty="0"/>
              <a:t>Each possible pair of (p</a:t>
            </a:r>
            <a:r>
              <a:rPr lang="en-US" sz="1400" baseline="-25000" dirty="0"/>
              <a:t>i</a:t>
            </a:r>
            <a:r>
              <a:rPr lang="en-US" sz="1400" dirty="0"/>
              <a:t>-</a:t>
            </a:r>
            <a:r>
              <a:rPr lang="en-US" sz="1400" dirty="0" err="1"/>
              <a:t>p</a:t>
            </a:r>
            <a:r>
              <a:rPr lang="en-US" sz="1400" baseline="-25000" dirty="0" err="1"/>
              <a:t>j</a:t>
            </a:r>
            <a:r>
              <a:rPr lang="en-US" sz="1400" dirty="0"/>
              <a:t>) is included in one of the 4 All-Pairs test cases</a:t>
            </a:r>
          </a:p>
        </p:txBody>
      </p:sp>
      <p:grpSp>
        <p:nvGrpSpPr>
          <p:cNvPr id="6" name="Group 123"/>
          <p:cNvGrpSpPr/>
          <p:nvPr/>
        </p:nvGrpSpPr>
        <p:grpSpPr>
          <a:xfrm>
            <a:off x="8808878" y="3514617"/>
            <a:ext cx="889261" cy="1212916"/>
            <a:chOff x="7183701" y="4430852"/>
            <a:chExt cx="1117596" cy="1683609"/>
          </a:xfrm>
        </p:grpSpPr>
        <p:sp>
          <p:nvSpPr>
            <p:cNvPr id="14" name="Rectangle 13"/>
            <p:cNvSpPr>
              <a:spLocks noChangeArrowheads="1"/>
            </p:cNvSpPr>
            <p:nvPr/>
          </p:nvSpPr>
          <p:spPr bwMode="auto">
            <a:xfrm>
              <a:off x="7183701" y="4430852"/>
              <a:ext cx="371979" cy="336421"/>
            </a:xfrm>
            <a:prstGeom prst="rect">
              <a:avLst/>
            </a:prstGeom>
            <a:solidFill>
              <a:schemeClr val="folHlink"/>
            </a:solidFill>
            <a:ln w="9525">
              <a:noFill/>
              <a:miter lim="800000"/>
              <a:headEnd/>
              <a:tailEnd/>
            </a:ln>
          </p:spPr>
          <p:txBody>
            <a:bodyPr lIns="54000" tIns="46800" rIns="54000" bIns="46800"/>
            <a:lstStyle/>
            <a:p>
              <a:pPr marL="0" marR="0" lvl="0" indent="0" algn="ctr" defTabSz="914400" rtl="0" eaLnBrk="1" fontAlgn="auto" latinLnBrk="0" hangingPunct="1">
                <a:lnSpc>
                  <a:spcPct val="100000"/>
                </a:lnSpc>
                <a:spcBef>
                  <a:spcPct val="75000"/>
                </a:spcBef>
                <a:spcAft>
                  <a:spcPts val="0"/>
                </a:spcAft>
                <a:buClr>
                  <a:prstClr val="black"/>
                </a:buClr>
                <a:buSzTx/>
                <a:buFontTx/>
                <a:buNone/>
                <a:tabLst/>
                <a:defRPr/>
              </a:pPr>
              <a:r>
                <a:rPr kumimoji="0" lang="en-US" sz="1000" b="0" i="0" u="none" strike="noStrike" kern="1200" cap="none" spc="0" normalizeH="0" baseline="0" noProof="0">
                  <a:ln>
                    <a:noFill/>
                  </a:ln>
                  <a:solidFill>
                    <a:srgbClr val="002060"/>
                  </a:solidFill>
                  <a:effectLst/>
                  <a:uLnTx/>
                  <a:uFillTx/>
                  <a:latin typeface="Calibri" panose="020F0502020204030204"/>
                  <a:ea typeface="+mn-ea"/>
                  <a:cs typeface="+mn-cs"/>
                </a:rPr>
                <a:t>P1</a:t>
              </a:r>
            </a:p>
          </p:txBody>
        </p:sp>
        <p:sp>
          <p:nvSpPr>
            <p:cNvPr id="15" name="Rectangle 14"/>
            <p:cNvSpPr>
              <a:spLocks noChangeArrowheads="1"/>
            </p:cNvSpPr>
            <p:nvPr/>
          </p:nvSpPr>
          <p:spPr bwMode="auto">
            <a:xfrm>
              <a:off x="7555680" y="4430852"/>
              <a:ext cx="373639" cy="336421"/>
            </a:xfrm>
            <a:prstGeom prst="rect">
              <a:avLst/>
            </a:prstGeom>
            <a:solidFill>
              <a:schemeClr val="folHlink"/>
            </a:solidFill>
            <a:ln w="9525">
              <a:noFill/>
              <a:miter lim="800000"/>
              <a:headEnd/>
              <a:tailEnd/>
            </a:ln>
          </p:spPr>
          <p:txBody>
            <a:bodyPr lIns="54000" tIns="46800" rIns="54000" bIns="46800"/>
            <a:lstStyle/>
            <a:p>
              <a:pPr marL="0" marR="0" lvl="0" indent="0" algn="ctr" defTabSz="914400" rtl="0" eaLnBrk="1" fontAlgn="auto" latinLnBrk="0" hangingPunct="1">
                <a:lnSpc>
                  <a:spcPct val="100000"/>
                </a:lnSpc>
                <a:spcBef>
                  <a:spcPct val="75000"/>
                </a:spcBef>
                <a:spcAft>
                  <a:spcPts val="0"/>
                </a:spcAft>
                <a:buClr>
                  <a:prstClr val="black"/>
                </a:buClr>
                <a:buSzTx/>
                <a:buFontTx/>
                <a:buNone/>
                <a:tabLst/>
                <a:defRPr/>
              </a:pPr>
              <a:r>
                <a:rPr kumimoji="0" lang="en-US" sz="1000" b="0" i="0" u="none" strike="noStrike" kern="1200" cap="none" spc="0" normalizeH="0" baseline="0" noProof="0">
                  <a:ln>
                    <a:noFill/>
                  </a:ln>
                  <a:solidFill>
                    <a:srgbClr val="002060"/>
                  </a:solidFill>
                  <a:effectLst/>
                  <a:uLnTx/>
                  <a:uFillTx/>
                  <a:latin typeface="Calibri" panose="020F0502020204030204"/>
                  <a:ea typeface="+mn-ea"/>
                  <a:cs typeface="+mn-cs"/>
                </a:rPr>
                <a:t>P2</a:t>
              </a:r>
            </a:p>
          </p:txBody>
        </p:sp>
        <p:sp>
          <p:nvSpPr>
            <p:cNvPr id="16" name="Rectangle 15"/>
            <p:cNvSpPr>
              <a:spLocks noChangeArrowheads="1"/>
            </p:cNvSpPr>
            <p:nvPr/>
          </p:nvSpPr>
          <p:spPr bwMode="auto">
            <a:xfrm>
              <a:off x="7929318" y="4430852"/>
              <a:ext cx="371979" cy="336421"/>
            </a:xfrm>
            <a:prstGeom prst="rect">
              <a:avLst/>
            </a:prstGeom>
            <a:solidFill>
              <a:schemeClr val="folHlink"/>
            </a:solidFill>
            <a:ln w="9525">
              <a:noFill/>
              <a:miter lim="800000"/>
              <a:headEnd/>
              <a:tailEnd/>
            </a:ln>
          </p:spPr>
          <p:txBody>
            <a:bodyPr lIns="54000" tIns="46800" rIns="54000" bIns="46800"/>
            <a:lstStyle/>
            <a:p>
              <a:pPr marL="0" marR="0" lvl="0" indent="0" algn="ctr" defTabSz="914400" rtl="0" eaLnBrk="1" fontAlgn="auto" latinLnBrk="0" hangingPunct="1">
                <a:lnSpc>
                  <a:spcPct val="100000"/>
                </a:lnSpc>
                <a:spcBef>
                  <a:spcPct val="75000"/>
                </a:spcBef>
                <a:spcAft>
                  <a:spcPts val="0"/>
                </a:spcAft>
                <a:buClr>
                  <a:prstClr val="black"/>
                </a:buClr>
                <a:buSzTx/>
                <a:buFontTx/>
                <a:buNone/>
                <a:tabLst/>
                <a:defRPr/>
              </a:pPr>
              <a:r>
                <a:rPr kumimoji="0" lang="en-US" sz="1000" b="0" i="0" u="none" strike="noStrike" kern="1200" cap="none" spc="0" normalizeH="0" baseline="0" noProof="0">
                  <a:ln>
                    <a:noFill/>
                  </a:ln>
                  <a:solidFill>
                    <a:srgbClr val="002060"/>
                  </a:solidFill>
                  <a:effectLst/>
                  <a:uLnTx/>
                  <a:uFillTx/>
                  <a:latin typeface="Calibri" panose="020F0502020204030204"/>
                  <a:ea typeface="+mn-ea"/>
                  <a:cs typeface="+mn-cs"/>
                </a:rPr>
                <a:t>P3</a:t>
              </a:r>
            </a:p>
          </p:txBody>
        </p:sp>
        <p:sp>
          <p:nvSpPr>
            <p:cNvPr id="17" name="Rectangle 16"/>
            <p:cNvSpPr>
              <a:spLocks noChangeArrowheads="1"/>
            </p:cNvSpPr>
            <p:nvPr/>
          </p:nvSpPr>
          <p:spPr bwMode="auto">
            <a:xfrm>
              <a:off x="7183701" y="4767273"/>
              <a:ext cx="371979" cy="336421"/>
            </a:xfrm>
            <a:prstGeom prst="rect">
              <a:avLst/>
            </a:prstGeom>
            <a:noFill/>
            <a:ln w="9525">
              <a:noFill/>
              <a:miter lim="800000"/>
              <a:headEnd/>
              <a:tailEnd/>
            </a:ln>
          </p:spPr>
          <p:txBody>
            <a:bodyPr lIns="54000" tIns="46800" rIns="54000" bIns="46800"/>
            <a:lstStyle/>
            <a:p>
              <a:pPr marL="0" marR="0" lvl="0" indent="0" algn="ctr" defTabSz="914400" rtl="0" eaLnBrk="1" fontAlgn="auto" latinLnBrk="0" hangingPunct="1">
                <a:lnSpc>
                  <a:spcPct val="100000"/>
                </a:lnSpc>
                <a:spcBef>
                  <a:spcPct val="75000"/>
                </a:spcBef>
                <a:spcAft>
                  <a:spcPts val="0"/>
                </a:spcAft>
                <a:buClr>
                  <a:prstClr val="black"/>
                </a:buClr>
                <a:buSzTx/>
                <a:buFontTx/>
                <a:buNone/>
                <a:tabLst/>
                <a:defRPr/>
              </a:pPr>
              <a:r>
                <a:rPr kumimoji="0" lang="en-US" sz="1000" b="0" i="0" u="none" strike="noStrike" kern="1200" cap="none" spc="0" normalizeH="0" baseline="0" noProof="0">
                  <a:ln>
                    <a:noFill/>
                  </a:ln>
                  <a:solidFill>
                    <a:srgbClr val="002060"/>
                  </a:solidFill>
                  <a:effectLst/>
                  <a:uLnTx/>
                  <a:uFillTx/>
                  <a:latin typeface="Calibri" panose="020F0502020204030204"/>
                  <a:ea typeface="+mn-ea"/>
                  <a:cs typeface="+mn-cs"/>
                </a:rPr>
                <a:t>0</a:t>
              </a:r>
            </a:p>
          </p:txBody>
        </p:sp>
        <p:sp>
          <p:nvSpPr>
            <p:cNvPr id="18" name="Rectangle 17"/>
            <p:cNvSpPr>
              <a:spLocks noChangeArrowheads="1"/>
            </p:cNvSpPr>
            <p:nvPr/>
          </p:nvSpPr>
          <p:spPr bwMode="auto">
            <a:xfrm>
              <a:off x="7555680" y="4767273"/>
              <a:ext cx="373639" cy="336421"/>
            </a:xfrm>
            <a:prstGeom prst="rect">
              <a:avLst/>
            </a:prstGeom>
            <a:noFill/>
            <a:ln w="9525">
              <a:noFill/>
              <a:miter lim="800000"/>
              <a:headEnd/>
              <a:tailEnd/>
            </a:ln>
          </p:spPr>
          <p:txBody>
            <a:bodyPr lIns="54000" tIns="46800" rIns="54000" bIns="46800"/>
            <a:lstStyle/>
            <a:p>
              <a:pPr marL="0" marR="0" lvl="0" indent="0" algn="ctr" defTabSz="914400" rtl="0" eaLnBrk="1" fontAlgn="auto" latinLnBrk="0" hangingPunct="1">
                <a:lnSpc>
                  <a:spcPct val="100000"/>
                </a:lnSpc>
                <a:spcBef>
                  <a:spcPct val="75000"/>
                </a:spcBef>
                <a:spcAft>
                  <a:spcPts val="0"/>
                </a:spcAft>
                <a:buClr>
                  <a:prstClr val="black"/>
                </a:buClr>
                <a:buSzTx/>
                <a:buFontTx/>
                <a:buNone/>
                <a:tabLst/>
                <a:defRPr/>
              </a:pPr>
              <a:r>
                <a:rPr kumimoji="0" lang="en-US" sz="1000" b="0" i="0" u="none" strike="noStrike" kern="1200" cap="none" spc="0" normalizeH="0" baseline="0" noProof="0">
                  <a:ln>
                    <a:noFill/>
                  </a:ln>
                  <a:solidFill>
                    <a:srgbClr val="002060"/>
                  </a:solidFill>
                  <a:effectLst/>
                  <a:uLnTx/>
                  <a:uFillTx/>
                  <a:latin typeface="Calibri" panose="020F0502020204030204"/>
                  <a:ea typeface="+mn-ea"/>
                  <a:cs typeface="+mn-cs"/>
                </a:rPr>
                <a:t>0</a:t>
              </a:r>
            </a:p>
          </p:txBody>
        </p:sp>
        <p:sp>
          <p:nvSpPr>
            <p:cNvPr id="19" name="Rectangle 18"/>
            <p:cNvSpPr>
              <a:spLocks noChangeArrowheads="1"/>
            </p:cNvSpPr>
            <p:nvPr/>
          </p:nvSpPr>
          <p:spPr bwMode="auto">
            <a:xfrm>
              <a:off x="7929318" y="4767273"/>
              <a:ext cx="371979" cy="336421"/>
            </a:xfrm>
            <a:prstGeom prst="rect">
              <a:avLst/>
            </a:prstGeom>
            <a:noFill/>
            <a:ln w="9525">
              <a:noFill/>
              <a:miter lim="800000"/>
              <a:headEnd/>
              <a:tailEnd/>
            </a:ln>
          </p:spPr>
          <p:txBody>
            <a:bodyPr lIns="54000" tIns="46800" rIns="54000" bIns="46800"/>
            <a:lstStyle/>
            <a:p>
              <a:pPr marL="0" marR="0" lvl="0" indent="0" algn="ctr" defTabSz="914400" rtl="0" eaLnBrk="1" fontAlgn="auto" latinLnBrk="0" hangingPunct="1">
                <a:lnSpc>
                  <a:spcPct val="100000"/>
                </a:lnSpc>
                <a:spcBef>
                  <a:spcPct val="75000"/>
                </a:spcBef>
                <a:spcAft>
                  <a:spcPts val="0"/>
                </a:spcAft>
                <a:buClr>
                  <a:prstClr val="black"/>
                </a:buClr>
                <a:buSzTx/>
                <a:buFontTx/>
                <a:buNone/>
                <a:tabLst/>
                <a:defRPr/>
              </a:pPr>
              <a:r>
                <a:rPr kumimoji="0" lang="en-US" sz="1000" b="0" i="0" u="none" strike="noStrike" kern="1200" cap="none" spc="0" normalizeH="0" baseline="0" noProof="0">
                  <a:ln>
                    <a:noFill/>
                  </a:ln>
                  <a:solidFill>
                    <a:srgbClr val="002060"/>
                  </a:solidFill>
                  <a:effectLst/>
                  <a:uLnTx/>
                  <a:uFillTx/>
                  <a:latin typeface="Calibri" panose="020F0502020204030204"/>
                  <a:ea typeface="+mn-ea"/>
                  <a:cs typeface="+mn-cs"/>
                </a:rPr>
                <a:t>0</a:t>
              </a:r>
            </a:p>
          </p:txBody>
        </p:sp>
        <p:sp>
          <p:nvSpPr>
            <p:cNvPr id="20" name="Rectangle 19"/>
            <p:cNvSpPr>
              <a:spLocks noChangeArrowheads="1"/>
            </p:cNvSpPr>
            <p:nvPr/>
          </p:nvSpPr>
          <p:spPr bwMode="auto">
            <a:xfrm>
              <a:off x="7183701" y="5103695"/>
              <a:ext cx="371979" cy="337924"/>
            </a:xfrm>
            <a:prstGeom prst="rect">
              <a:avLst/>
            </a:prstGeom>
            <a:noFill/>
            <a:ln w="9525">
              <a:noFill/>
              <a:miter lim="800000"/>
              <a:headEnd/>
              <a:tailEnd/>
            </a:ln>
          </p:spPr>
          <p:txBody>
            <a:bodyPr lIns="54000" tIns="46800" rIns="54000" bIns="46800"/>
            <a:lstStyle/>
            <a:p>
              <a:pPr marL="0" marR="0" lvl="0" indent="0" algn="ctr" defTabSz="914400" rtl="0" eaLnBrk="1" fontAlgn="auto" latinLnBrk="0" hangingPunct="1">
                <a:lnSpc>
                  <a:spcPct val="100000"/>
                </a:lnSpc>
                <a:spcBef>
                  <a:spcPct val="75000"/>
                </a:spcBef>
                <a:spcAft>
                  <a:spcPts val="0"/>
                </a:spcAft>
                <a:buClr>
                  <a:prstClr val="black"/>
                </a:buClr>
                <a:buSzTx/>
                <a:buFontTx/>
                <a:buNone/>
                <a:tabLst/>
                <a:defRPr/>
              </a:pPr>
              <a:r>
                <a:rPr kumimoji="0" lang="en-US" sz="1000" b="0" i="0" u="none" strike="noStrike" kern="1200" cap="none" spc="0" normalizeH="0" baseline="0" noProof="0">
                  <a:ln>
                    <a:noFill/>
                  </a:ln>
                  <a:solidFill>
                    <a:srgbClr val="002060"/>
                  </a:solidFill>
                  <a:effectLst/>
                  <a:uLnTx/>
                  <a:uFillTx/>
                  <a:latin typeface="Calibri" panose="020F0502020204030204"/>
                  <a:ea typeface="+mn-ea"/>
                  <a:cs typeface="+mn-cs"/>
                </a:rPr>
                <a:t>0</a:t>
              </a:r>
            </a:p>
          </p:txBody>
        </p:sp>
        <p:sp>
          <p:nvSpPr>
            <p:cNvPr id="21" name="Rectangle 20"/>
            <p:cNvSpPr>
              <a:spLocks noChangeArrowheads="1"/>
            </p:cNvSpPr>
            <p:nvPr/>
          </p:nvSpPr>
          <p:spPr bwMode="auto">
            <a:xfrm>
              <a:off x="7555680" y="5103695"/>
              <a:ext cx="373639" cy="337924"/>
            </a:xfrm>
            <a:prstGeom prst="rect">
              <a:avLst/>
            </a:prstGeom>
            <a:noFill/>
            <a:ln w="9525">
              <a:noFill/>
              <a:miter lim="800000"/>
              <a:headEnd/>
              <a:tailEnd/>
            </a:ln>
          </p:spPr>
          <p:txBody>
            <a:bodyPr lIns="54000" tIns="46800" rIns="54000" bIns="46800"/>
            <a:lstStyle/>
            <a:p>
              <a:pPr marL="0" marR="0" lvl="0" indent="0" algn="ctr" defTabSz="914400" rtl="0" eaLnBrk="1" fontAlgn="auto" latinLnBrk="0" hangingPunct="1">
                <a:lnSpc>
                  <a:spcPct val="100000"/>
                </a:lnSpc>
                <a:spcBef>
                  <a:spcPct val="75000"/>
                </a:spcBef>
                <a:spcAft>
                  <a:spcPts val="0"/>
                </a:spcAft>
                <a:buClr>
                  <a:prstClr val="black"/>
                </a:buClr>
                <a:buSzTx/>
                <a:buFontTx/>
                <a:buNone/>
                <a:tabLst/>
                <a:defRPr/>
              </a:pPr>
              <a:r>
                <a:rPr kumimoji="0" lang="en-US" sz="1000" b="0" i="0" u="none" strike="noStrike" kern="1200" cap="none" spc="0" normalizeH="0" baseline="0" noProof="0">
                  <a:ln>
                    <a:noFill/>
                  </a:ln>
                  <a:solidFill>
                    <a:srgbClr val="002060"/>
                  </a:solidFill>
                  <a:effectLst/>
                  <a:uLnTx/>
                  <a:uFillTx/>
                  <a:latin typeface="Calibri" panose="020F0502020204030204"/>
                  <a:ea typeface="+mn-ea"/>
                  <a:cs typeface="+mn-cs"/>
                </a:rPr>
                <a:t>1</a:t>
              </a:r>
            </a:p>
          </p:txBody>
        </p:sp>
        <p:sp>
          <p:nvSpPr>
            <p:cNvPr id="22" name="Rectangle 21"/>
            <p:cNvSpPr>
              <a:spLocks noChangeArrowheads="1"/>
            </p:cNvSpPr>
            <p:nvPr/>
          </p:nvSpPr>
          <p:spPr bwMode="auto">
            <a:xfrm>
              <a:off x="7929318" y="5103695"/>
              <a:ext cx="371979" cy="337924"/>
            </a:xfrm>
            <a:prstGeom prst="rect">
              <a:avLst/>
            </a:prstGeom>
            <a:noFill/>
            <a:ln w="9525">
              <a:noFill/>
              <a:miter lim="800000"/>
              <a:headEnd/>
              <a:tailEnd/>
            </a:ln>
          </p:spPr>
          <p:txBody>
            <a:bodyPr lIns="54000" tIns="46800" rIns="54000" bIns="46800"/>
            <a:lstStyle/>
            <a:p>
              <a:pPr marL="0" marR="0" lvl="0" indent="0" algn="ctr" defTabSz="914400" rtl="0" eaLnBrk="1" fontAlgn="auto" latinLnBrk="0" hangingPunct="1">
                <a:lnSpc>
                  <a:spcPct val="100000"/>
                </a:lnSpc>
                <a:spcBef>
                  <a:spcPct val="75000"/>
                </a:spcBef>
                <a:spcAft>
                  <a:spcPts val="0"/>
                </a:spcAft>
                <a:buClr>
                  <a:prstClr val="black"/>
                </a:buClr>
                <a:buSzTx/>
                <a:buFontTx/>
                <a:buNone/>
                <a:tabLst/>
                <a:defRPr/>
              </a:pPr>
              <a:r>
                <a:rPr kumimoji="0" lang="en-US" sz="1000" b="0" i="0" u="none" strike="noStrike" kern="1200" cap="none" spc="0" normalizeH="0" baseline="0" noProof="0">
                  <a:ln>
                    <a:noFill/>
                  </a:ln>
                  <a:solidFill>
                    <a:srgbClr val="002060"/>
                  </a:solidFill>
                  <a:effectLst/>
                  <a:uLnTx/>
                  <a:uFillTx/>
                  <a:latin typeface="Calibri" panose="020F0502020204030204"/>
                  <a:ea typeface="+mn-ea"/>
                  <a:cs typeface="+mn-cs"/>
                </a:rPr>
                <a:t>1</a:t>
              </a:r>
            </a:p>
          </p:txBody>
        </p:sp>
        <p:sp>
          <p:nvSpPr>
            <p:cNvPr id="23" name="Rectangle 22"/>
            <p:cNvSpPr>
              <a:spLocks noChangeArrowheads="1"/>
            </p:cNvSpPr>
            <p:nvPr/>
          </p:nvSpPr>
          <p:spPr bwMode="auto">
            <a:xfrm>
              <a:off x="7183701" y="5441618"/>
              <a:ext cx="371979" cy="336421"/>
            </a:xfrm>
            <a:prstGeom prst="rect">
              <a:avLst/>
            </a:prstGeom>
            <a:noFill/>
            <a:ln w="9525">
              <a:noFill/>
              <a:miter lim="800000"/>
              <a:headEnd/>
              <a:tailEnd/>
            </a:ln>
          </p:spPr>
          <p:txBody>
            <a:bodyPr lIns="54000" tIns="46800" rIns="54000" bIns="46800"/>
            <a:lstStyle/>
            <a:p>
              <a:pPr marL="0" marR="0" lvl="0" indent="0" algn="ctr" defTabSz="914400" rtl="0" eaLnBrk="1" fontAlgn="auto" latinLnBrk="0" hangingPunct="1">
                <a:lnSpc>
                  <a:spcPct val="100000"/>
                </a:lnSpc>
                <a:spcBef>
                  <a:spcPct val="75000"/>
                </a:spcBef>
                <a:spcAft>
                  <a:spcPts val="0"/>
                </a:spcAft>
                <a:buClr>
                  <a:prstClr val="black"/>
                </a:buClr>
                <a:buSzTx/>
                <a:buFontTx/>
                <a:buNone/>
                <a:tabLst/>
                <a:defRPr/>
              </a:pPr>
              <a:r>
                <a:rPr kumimoji="0" lang="en-US" sz="1000" b="0" i="0" u="none" strike="noStrike" kern="1200" cap="none" spc="0" normalizeH="0" baseline="0" noProof="0">
                  <a:ln>
                    <a:noFill/>
                  </a:ln>
                  <a:solidFill>
                    <a:srgbClr val="002060"/>
                  </a:solidFill>
                  <a:effectLst/>
                  <a:uLnTx/>
                  <a:uFillTx/>
                  <a:latin typeface="Calibri" panose="020F0502020204030204"/>
                  <a:ea typeface="+mn-ea"/>
                  <a:cs typeface="+mn-cs"/>
                </a:rPr>
                <a:t>1</a:t>
              </a:r>
            </a:p>
          </p:txBody>
        </p:sp>
        <p:sp>
          <p:nvSpPr>
            <p:cNvPr id="24" name="Rectangle 23"/>
            <p:cNvSpPr>
              <a:spLocks noChangeArrowheads="1"/>
            </p:cNvSpPr>
            <p:nvPr/>
          </p:nvSpPr>
          <p:spPr bwMode="auto">
            <a:xfrm>
              <a:off x="7555680" y="5441618"/>
              <a:ext cx="373639" cy="336421"/>
            </a:xfrm>
            <a:prstGeom prst="rect">
              <a:avLst/>
            </a:prstGeom>
            <a:noFill/>
            <a:ln w="9525">
              <a:noFill/>
              <a:miter lim="800000"/>
              <a:headEnd/>
              <a:tailEnd/>
            </a:ln>
          </p:spPr>
          <p:txBody>
            <a:bodyPr lIns="54000" tIns="46800" rIns="54000" bIns="46800"/>
            <a:lstStyle/>
            <a:p>
              <a:pPr marL="0" marR="0" lvl="0" indent="0" algn="ctr" defTabSz="914400" rtl="0" eaLnBrk="1" fontAlgn="auto" latinLnBrk="0" hangingPunct="1">
                <a:lnSpc>
                  <a:spcPct val="100000"/>
                </a:lnSpc>
                <a:spcBef>
                  <a:spcPct val="75000"/>
                </a:spcBef>
                <a:spcAft>
                  <a:spcPts val="0"/>
                </a:spcAft>
                <a:buClr>
                  <a:prstClr val="black"/>
                </a:buClr>
                <a:buSzTx/>
                <a:buFontTx/>
                <a:buNone/>
                <a:tabLst/>
                <a:defRPr/>
              </a:pPr>
              <a:r>
                <a:rPr kumimoji="0" lang="en-US" sz="1000" b="0" i="0" u="none" strike="noStrike" kern="1200" cap="none" spc="0" normalizeH="0" baseline="0" noProof="0">
                  <a:ln>
                    <a:noFill/>
                  </a:ln>
                  <a:solidFill>
                    <a:srgbClr val="002060"/>
                  </a:solidFill>
                  <a:effectLst/>
                  <a:uLnTx/>
                  <a:uFillTx/>
                  <a:latin typeface="Calibri" panose="020F0502020204030204"/>
                  <a:ea typeface="+mn-ea"/>
                  <a:cs typeface="+mn-cs"/>
                </a:rPr>
                <a:t>0</a:t>
              </a:r>
            </a:p>
          </p:txBody>
        </p:sp>
        <p:sp>
          <p:nvSpPr>
            <p:cNvPr id="25" name="Rectangle 24"/>
            <p:cNvSpPr>
              <a:spLocks noChangeArrowheads="1"/>
            </p:cNvSpPr>
            <p:nvPr/>
          </p:nvSpPr>
          <p:spPr bwMode="auto">
            <a:xfrm>
              <a:off x="7929318" y="5441618"/>
              <a:ext cx="371979" cy="336421"/>
            </a:xfrm>
            <a:prstGeom prst="rect">
              <a:avLst/>
            </a:prstGeom>
            <a:noFill/>
            <a:ln w="9525">
              <a:noFill/>
              <a:miter lim="800000"/>
              <a:headEnd/>
              <a:tailEnd/>
            </a:ln>
          </p:spPr>
          <p:txBody>
            <a:bodyPr lIns="54000" tIns="46800" rIns="54000" bIns="46800"/>
            <a:lstStyle/>
            <a:p>
              <a:pPr marL="0" marR="0" lvl="0" indent="0" algn="ctr" defTabSz="914400" rtl="0" eaLnBrk="1" fontAlgn="auto" latinLnBrk="0" hangingPunct="1">
                <a:lnSpc>
                  <a:spcPct val="100000"/>
                </a:lnSpc>
                <a:spcBef>
                  <a:spcPct val="75000"/>
                </a:spcBef>
                <a:spcAft>
                  <a:spcPts val="0"/>
                </a:spcAft>
                <a:buClr>
                  <a:prstClr val="black"/>
                </a:buClr>
                <a:buSzTx/>
                <a:buFontTx/>
                <a:buNone/>
                <a:tabLst/>
                <a:defRPr/>
              </a:pPr>
              <a:r>
                <a:rPr kumimoji="0" lang="en-US" sz="1000" b="0" i="0" u="none" strike="noStrike" kern="1200" cap="none" spc="0" normalizeH="0" baseline="0" noProof="0">
                  <a:ln>
                    <a:noFill/>
                  </a:ln>
                  <a:solidFill>
                    <a:srgbClr val="002060"/>
                  </a:solidFill>
                  <a:effectLst/>
                  <a:uLnTx/>
                  <a:uFillTx/>
                  <a:latin typeface="Calibri" panose="020F0502020204030204"/>
                  <a:ea typeface="+mn-ea"/>
                  <a:cs typeface="+mn-cs"/>
                </a:rPr>
                <a:t>1</a:t>
              </a:r>
            </a:p>
          </p:txBody>
        </p:sp>
        <p:sp>
          <p:nvSpPr>
            <p:cNvPr id="26" name="Rectangle 25"/>
            <p:cNvSpPr>
              <a:spLocks noChangeArrowheads="1"/>
            </p:cNvSpPr>
            <p:nvPr/>
          </p:nvSpPr>
          <p:spPr bwMode="auto">
            <a:xfrm>
              <a:off x="7183701" y="5778040"/>
              <a:ext cx="371979" cy="336421"/>
            </a:xfrm>
            <a:prstGeom prst="rect">
              <a:avLst/>
            </a:prstGeom>
            <a:noFill/>
            <a:ln w="9525">
              <a:noFill/>
              <a:miter lim="800000"/>
              <a:headEnd/>
              <a:tailEnd/>
            </a:ln>
          </p:spPr>
          <p:txBody>
            <a:bodyPr lIns="54000" tIns="46800" rIns="54000" bIns="46800"/>
            <a:lstStyle/>
            <a:p>
              <a:pPr marL="0" marR="0" lvl="0" indent="0" algn="ctr" defTabSz="914400" rtl="0" eaLnBrk="1" fontAlgn="auto" latinLnBrk="0" hangingPunct="1">
                <a:lnSpc>
                  <a:spcPct val="100000"/>
                </a:lnSpc>
                <a:spcBef>
                  <a:spcPct val="75000"/>
                </a:spcBef>
                <a:spcAft>
                  <a:spcPts val="0"/>
                </a:spcAft>
                <a:buClr>
                  <a:prstClr val="black"/>
                </a:buClr>
                <a:buSzTx/>
                <a:buFontTx/>
                <a:buNone/>
                <a:tabLst/>
                <a:defRPr/>
              </a:pPr>
              <a:r>
                <a:rPr kumimoji="0" lang="en-US" sz="1000" b="0" i="0" u="none" strike="noStrike" kern="1200" cap="none" spc="0" normalizeH="0" baseline="0" noProof="0">
                  <a:ln>
                    <a:noFill/>
                  </a:ln>
                  <a:solidFill>
                    <a:srgbClr val="002060"/>
                  </a:solidFill>
                  <a:effectLst/>
                  <a:uLnTx/>
                  <a:uFillTx/>
                  <a:latin typeface="Calibri" panose="020F0502020204030204"/>
                  <a:ea typeface="+mn-ea"/>
                  <a:cs typeface="+mn-cs"/>
                </a:rPr>
                <a:t>1</a:t>
              </a:r>
            </a:p>
          </p:txBody>
        </p:sp>
        <p:sp>
          <p:nvSpPr>
            <p:cNvPr id="27" name="Rectangle 26"/>
            <p:cNvSpPr>
              <a:spLocks noChangeArrowheads="1"/>
            </p:cNvSpPr>
            <p:nvPr/>
          </p:nvSpPr>
          <p:spPr bwMode="auto">
            <a:xfrm>
              <a:off x="7555680" y="5778040"/>
              <a:ext cx="373639" cy="336421"/>
            </a:xfrm>
            <a:prstGeom prst="rect">
              <a:avLst/>
            </a:prstGeom>
            <a:noFill/>
            <a:ln w="9525">
              <a:noFill/>
              <a:miter lim="800000"/>
              <a:headEnd/>
              <a:tailEnd/>
            </a:ln>
          </p:spPr>
          <p:txBody>
            <a:bodyPr lIns="54000" tIns="46800" rIns="54000" bIns="46800"/>
            <a:lstStyle/>
            <a:p>
              <a:pPr marL="0" marR="0" lvl="0" indent="0" algn="ctr" defTabSz="914400" rtl="0" eaLnBrk="1" fontAlgn="auto" latinLnBrk="0" hangingPunct="1">
                <a:lnSpc>
                  <a:spcPct val="100000"/>
                </a:lnSpc>
                <a:spcBef>
                  <a:spcPct val="75000"/>
                </a:spcBef>
                <a:spcAft>
                  <a:spcPts val="0"/>
                </a:spcAft>
                <a:buClr>
                  <a:prstClr val="black"/>
                </a:buClr>
                <a:buSzTx/>
                <a:buFontTx/>
                <a:buNone/>
                <a:tabLst/>
                <a:defRPr/>
              </a:pPr>
              <a:r>
                <a:rPr kumimoji="0" lang="en-US" sz="1000" b="0" i="0" u="none" strike="noStrike" kern="1200" cap="none" spc="0" normalizeH="0" baseline="0" noProof="0">
                  <a:ln>
                    <a:noFill/>
                  </a:ln>
                  <a:solidFill>
                    <a:srgbClr val="002060"/>
                  </a:solidFill>
                  <a:effectLst/>
                  <a:uLnTx/>
                  <a:uFillTx/>
                  <a:latin typeface="Calibri" panose="020F0502020204030204"/>
                  <a:ea typeface="+mn-ea"/>
                  <a:cs typeface="+mn-cs"/>
                </a:rPr>
                <a:t>1</a:t>
              </a:r>
            </a:p>
          </p:txBody>
        </p:sp>
        <p:sp>
          <p:nvSpPr>
            <p:cNvPr id="28" name="Rectangle 27"/>
            <p:cNvSpPr>
              <a:spLocks noChangeArrowheads="1"/>
            </p:cNvSpPr>
            <p:nvPr/>
          </p:nvSpPr>
          <p:spPr bwMode="auto">
            <a:xfrm>
              <a:off x="7929318" y="5778040"/>
              <a:ext cx="371979" cy="336421"/>
            </a:xfrm>
            <a:prstGeom prst="rect">
              <a:avLst/>
            </a:prstGeom>
            <a:noFill/>
            <a:ln w="9525">
              <a:noFill/>
              <a:miter lim="800000"/>
              <a:headEnd/>
              <a:tailEnd/>
            </a:ln>
          </p:spPr>
          <p:txBody>
            <a:bodyPr lIns="54000" tIns="46800" rIns="54000" bIns="46800"/>
            <a:lstStyle/>
            <a:p>
              <a:pPr marL="0" marR="0" lvl="0" indent="0" algn="ctr" defTabSz="914400" rtl="0" eaLnBrk="1" fontAlgn="auto" latinLnBrk="0" hangingPunct="1">
                <a:lnSpc>
                  <a:spcPct val="100000"/>
                </a:lnSpc>
                <a:spcBef>
                  <a:spcPct val="75000"/>
                </a:spcBef>
                <a:spcAft>
                  <a:spcPts val="0"/>
                </a:spcAft>
                <a:buClr>
                  <a:prstClr val="black"/>
                </a:buClr>
                <a:buSzTx/>
                <a:buFontTx/>
                <a:buNone/>
                <a:tabLst/>
                <a:defRPr/>
              </a:pPr>
              <a:r>
                <a:rPr kumimoji="0" lang="en-US" sz="1000" b="0" i="0" u="none" strike="noStrike" kern="1200" cap="none" spc="0" normalizeH="0" baseline="0" noProof="0">
                  <a:ln>
                    <a:noFill/>
                  </a:ln>
                  <a:solidFill>
                    <a:srgbClr val="002060"/>
                  </a:solidFill>
                  <a:effectLst/>
                  <a:uLnTx/>
                  <a:uFillTx/>
                  <a:latin typeface="Calibri" panose="020F0502020204030204"/>
                  <a:ea typeface="+mn-ea"/>
                  <a:cs typeface="+mn-cs"/>
                </a:rPr>
                <a:t>0</a:t>
              </a:r>
            </a:p>
          </p:txBody>
        </p:sp>
        <p:sp>
          <p:nvSpPr>
            <p:cNvPr id="29" name="Line 28"/>
            <p:cNvSpPr>
              <a:spLocks noChangeShapeType="1"/>
            </p:cNvSpPr>
            <p:nvPr/>
          </p:nvSpPr>
          <p:spPr bwMode="auto">
            <a:xfrm>
              <a:off x="7555680" y="4430852"/>
              <a:ext cx="0" cy="1683609"/>
            </a:xfrm>
            <a:prstGeom prst="line">
              <a:avLst/>
            </a:prstGeom>
            <a:noFill/>
            <a:ln w="12700" algn="ctr">
              <a:solidFill>
                <a:schemeClr val="tx1"/>
              </a:solidFill>
              <a:round/>
              <a:headEnd/>
              <a:tailEnd/>
            </a:ln>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2060"/>
                </a:solidFill>
                <a:effectLst/>
                <a:uLnTx/>
                <a:uFillTx/>
                <a:latin typeface="Calibri" panose="020F0502020204030204"/>
                <a:ea typeface="+mn-ea"/>
                <a:cs typeface="+mn-cs"/>
              </a:endParaRPr>
            </a:p>
          </p:txBody>
        </p:sp>
        <p:sp>
          <p:nvSpPr>
            <p:cNvPr id="30" name="Line 29"/>
            <p:cNvSpPr>
              <a:spLocks noChangeShapeType="1"/>
            </p:cNvSpPr>
            <p:nvPr/>
          </p:nvSpPr>
          <p:spPr bwMode="auto">
            <a:xfrm>
              <a:off x="7929318" y="4430852"/>
              <a:ext cx="0" cy="1683609"/>
            </a:xfrm>
            <a:prstGeom prst="line">
              <a:avLst/>
            </a:prstGeom>
            <a:noFill/>
            <a:ln w="12700" algn="ctr">
              <a:solidFill>
                <a:schemeClr val="tx1"/>
              </a:solidFill>
              <a:round/>
              <a:headEnd/>
              <a:tailEnd/>
            </a:ln>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2060"/>
                </a:solidFill>
                <a:effectLst/>
                <a:uLnTx/>
                <a:uFillTx/>
                <a:latin typeface="Calibri" panose="020F0502020204030204"/>
                <a:ea typeface="+mn-ea"/>
                <a:cs typeface="+mn-cs"/>
              </a:endParaRPr>
            </a:p>
          </p:txBody>
        </p:sp>
        <p:sp>
          <p:nvSpPr>
            <p:cNvPr id="31" name="Line 30"/>
            <p:cNvSpPr>
              <a:spLocks noChangeShapeType="1"/>
            </p:cNvSpPr>
            <p:nvPr/>
          </p:nvSpPr>
          <p:spPr bwMode="auto">
            <a:xfrm>
              <a:off x="7183701" y="4767273"/>
              <a:ext cx="1117596" cy="0"/>
            </a:xfrm>
            <a:prstGeom prst="line">
              <a:avLst/>
            </a:prstGeom>
            <a:noFill/>
            <a:ln w="12700" algn="ctr">
              <a:solidFill>
                <a:schemeClr val="tx1"/>
              </a:solidFill>
              <a:round/>
              <a:headEnd/>
              <a:tailEnd/>
            </a:ln>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2060"/>
                </a:solidFill>
                <a:effectLst/>
                <a:uLnTx/>
                <a:uFillTx/>
                <a:latin typeface="Calibri" panose="020F0502020204030204"/>
                <a:ea typeface="+mn-ea"/>
                <a:cs typeface="+mn-cs"/>
              </a:endParaRPr>
            </a:p>
          </p:txBody>
        </p:sp>
        <p:sp>
          <p:nvSpPr>
            <p:cNvPr id="32" name="Line 31"/>
            <p:cNvSpPr>
              <a:spLocks noChangeShapeType="1"/>
            </p:cNvSpPr>
            <p:nvPr/>
          </p:nvSpPr>
          <p:spPr bwMode="auto">
            <a:xfrm>
              <a:off x="7183701" y="5103695"/>
              <a:ext cx="1117596" cy="0"/>
            </a:xfrm>
            <a:prstGeom prst="line">
              <a:avLst/>
            </a:prstGeom>
            <a:noFill/>
            <a:ln w="12700" algn="ctr">
              <a:solidFill>
                <a:schemeClr val="tx1"/>
              </a:solidFill>
              <a:round/>
              <a:headEnd/>
              <a:tailEnd/>
            </a:ln>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2060"/>
                </a:solidFill>
                <a:effectLst/>
                <a:uLnTx/>
                <a:uFillTx/>
                <a:latin typeface="Calibri" panose="020F0502020204030204"/>
                <a:ea typeface="+mn-ea"/>
                <a:cs typeface="+mn-cs"/>
              </a:endParaRPr>
            </a:p>
          </p:txBody>
        </p:sp>
        <p:sp>
          <p:nvSpPr>
            <p:cNvPr id="33" name="Line 32"/>
            <p:cNvSpPr>
              <a:spLocks noChangeShapeType="1"/>
            </p:cNvSpPr>
            <p:nvPr/>
          </p:nvSpPr>
          <p:spPr bwMode="auto">
            <a:xfrm>
              <a:off x="7183701" y="5441618"/>
              <a:ext cx="1117596" cy="0"/>
            </a:xfrm>
            <a:prstGeom prst="line">
              <a:avLst/>
            </a:prstGeom>
            <a:noFill/>
            <a:ln w="12700" algn="ctr">
              <a:solidFill>
                <a:schemeClr val="tx1"/>
              </a:solidFill>
              <a:round/>
              <a:headEnd/>
              <a:tailEnd/>
            </a:ln>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2060"/>
                </a:solidFill>
                <a:effectLst/>
                <a:uLnTx/>
                <a:uFillTx/>
                <a:latin typeface="Calibri" panose="020F0502020204030204"/>
                <a:ea typeface="+mn-ea"/>
                <a:cs typeface="+mn-cs"/>
              </a:endParaRPr>
            </a:p>
          </p:txBody>
        </p:sp>
        <p:sp>
          <p:nvSpPr>
            <p:cNvPr id="34" name="Line 33"/>
            <p:cNvSpPr>
              <a:spLocks noChangeShapeType="1"/>
            </p:cNvSpPr>
            <p:nvPr/>
          </p:nvSpPr>
          <p:spPr bwMode="auto">
            <a:xfrm>
              <a:off x="7183701" y="5778040"/>
              <a:ext cx="1117596" cy="0"/>
            </a:xfrm>
            <a:prstGeom prst="line">
              <a:avLst/>
            </a:prstGeom>
            <a:noFill/>
            <a:ln w="12700" algn="ctr">
              <a:solidFill>
                <a:schemeClr val="tx1"/>
              </a:solidFill>
              <a:round/>
              <a:headEnd/>
              <a:tailEnd/>
            </a:ln>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2060"/>
                </a:solidFill>
                <a:effectLst/>
                <a:uLnTx/>
                <a:uFillTx/>
                <a:latin typeface="Calibri" panose="020F0502020204030204"/>
                <a:ea typeface="+mn-ea"/>
                <a:cs typeface="+mn-cs"/>
              </a:endParaRPr>
            </a:p>
          </p:txBody>
        </p:sp>
        <p:sp>
          <p:nvSpPr>
            <p:cNvPr id="35" name="Line 34"/>
            <p:cNvSpPr>
              <a:spLocks noChangeShapeType="1"/>
            </p:cNvSpPr>
            <p:nvPr/>
          </p:nvSpPr>
          <p:spPr bwMode="auto">
            <a:xfrm>
              <a:off x="7183701" y="4430852"/>
              <a:ext cx="0" cy="1683609"/>
            </a:xfrm>
            <a:prstGeom prst="line">
              <a:avLst/>
            </a:prstGeom>
            <a:noFill/>
            <a:ln w="28575" algn="ctr">
              <a:solidFill>
                <a:schemeClr val="tx1"/>
              </a:solidFill>
              <a:round/>
              <a:headEnd/>
              <a:tailEnd/>
            </a:ln>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2060"/>
                </a:solidFill>
                <a:effectLst/>
                <a:uLnTx/>
                <a:uFillTx/>
                <a:latin typeface="Calibri" panose="020F0502020204030204"/>
                <a:ea typeface="+mn-ea"/>
                <a:cs typeface="+mn-cs"/>
              </a:endParaRPr>
            </a:p>
          </p:txBody>
        </p:sp>
        <p:sp>
          <p:nvSpPr>
            <p:cNvPr id="36" name="Line 35"/>
            <p:cNvSpPr>
              <a:spLocks noChangeShapeType="1"/>
            </p:cNvSpPr>
            <p:nvPr/>
          </p:nvSpPr>
          <p:spPr bwMode="auto">
            <a:xfrm>
              <a:off x="8301297" y="4430852"/>
              <a:ext cx="0" cy="1683609"/>
            </a:xfrm>
            <a:prstGeom prst="line">
              <a:avLst/>
            </a:prstGeom>
            <a:noFill/>
            <a:ln w="28575" algn="ctr">
              <a:solidFill>
                <a:schemeClr val="tx1"/>
              </a:solidFill>
              <a:round/>
              <a:headEnd/>
              <a:tailEnd/>
            </a:ln>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2060"/>
                </a:solidFill>
                <a:effectLst/>
                <a:uLnTx/>
                <a:uFillTx/>
                <a:latin typeface="Calibri" panose="020F0502020204030204"/>
                <a:ea typeface="+mn-ea"/>
                <a:cs typeface="+mn-cs"/>
              </a:endParaRPr>
            </a:p>
          </p:txBody>
        </p:sp>
        <p:sp>
          <p:nvSpPr>
            <p:cNvPr id="37" name="Line 36"/>
            <p:cNvSpPr>
              <a:spLocks noChangeShapeType="1"/>
            </p:cNvSpPr>
            <p:nvPr/>
          </p:nvSpPr>
          <p:spPr bwMode="auto">
            <a:xfrm>
              <a:off x="7183701" y="4430852"/>
              <a:ext cx="1117596" cy="0"/>
            </a:xfrm>
            <a:prstGeom prst="line">
              <a:avLst/>
            </a:prstGeom>
            <a:noFill/>
            <a:ln w="28575" algn="ctr">
              <a:solidFill>
                <a:schemeClr val="tx1"/>
              </a:solidFill>
              <a:round/>
              <a:headEnd/>
              <a:tailEnd/>
            </a:ln>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2060"/>
                </a:solidFill>
                <a:effectLst/>
                <a:uLnTx/>
                <a:uFillTx/>
                <a:latin typeface="Calibri" panose="020F0502020204030204"/>
                <a:ea typeface="+mn-ea"/>
                <a:cs typeface="+mn-cs"/>
              </a:endParaRPr>
            </a:p>
          </p:txBody>
        </p:sp>
        <p:sp>
          <p:nvSpPr>
            <p:cNvPr id="38" name="Line 37"/>
            <p:cNvSpPr>
              <a:spLocks noChangeShapeType="1"/>
            </p:cNvSpPr>
            <p:nvPr/>
          </p:nvSpPr>
          <p:spPr bwMode="auto">
            <a:xfrm>
              <a:off x="7183701" y="6114461"/>
              <a:ext cx="1117596" cy="0"/>
            </a:xfrm>
            <a:prstGeom prst="line">
              <a:avLst/>
            </a:prstGeom>
            <a:noFill/>
            <a:ln w="28575" algn="ctr">
              <a:solidFill>
                <a:schemeClr val="tx1"/>
              </a:solidFill>
              <a:round/>
              <a:headEnd/>
              <a:tailEnd/>
            </a:ln>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2060"/>
                </a:solidFill>
                <a:effectLst/>
                <a:uLnTx/>
                <a:uFillTx/>
                <a:latin typeface="Calibri" panose="020F0502020204030204"/>
                <a:ea typeface="+mn-ea"/>
                <a:cs typeface="+mn-cs"/>
              </a:endParaRPr>
            </a:p>
          </p:txBody>
        </p:sp>
      </p:grpSp>
      <p:grpSp>
        <p:nvGrpSpPr>
          <p:cNvPr id="7" name="Group 122"/>
          <p:cNvGrpSpPr/>
          <p:nvPr/>
        </p:nvGrpSpPr>
        <p:grpSpPr>
          <a:xfrm>
            <a:off x="2568602" y="3541730"/>
            <a:ext cx="889261" cy="692475"/>
            <a:chOff x="7183701" y="3205425"/>
            <a:chExt cx="1117596" cy="961204"/>
          </a:xfrm>
        </p:grpSpPr>
        <p:sp>
          <p:nvSpPr>
            <p:cNvPr id="5" name="Line 5"/>
            <p:cNvSpPr>
              <a:spLocks noChangeShapeType="1"/>
            </p:cNvSpPr>
            <p:nvPr/>
          </p:nvSpPr>
          <p:spPr bwMode="auto">
            <a:xfrm flipV="1">
              <a:off x="7547376" y="3220444"/>
              <a:ext cx="0" cy="940177"/>
            </a:xfrm>
            <a:prstGeom prst="line">
              <a:avLst/>
            </a:prstGeom>
            <a:noFill/>
            <a:ln w="12700">
              <a:solidFill>
                <a:schemeClr val="tx1"/>
              </a:solidFill>
              <a:round/>
              <a:headEnd/>
              <a:tailEnd/>
            </a:ln>
          </p:spPr>
          <p:txBody>
            <a:bodyPr lIns="90000" tIns="46800" rIns="90000" bIns="4680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2060"/>
                </a:solidFill>
                <a:effectLst/>
                <a:uLnTx/>
                <a:uFillTx/>
                <a:latin typeface="Calibri" panose="020F0502020204030204"/>
                <a:ea typeface="+mn-ea"/>
                <a:cs typeface="+mn-cs"/>
              </a:endParaRPr>
            </a:p>
          </p:txBody>
        </p:sp>
        <p:sp>
          <p:nvSpPr>
            <p:cNvPr id="39" name="Rectangle 38"/>
            <p:cNvSpPr>
              <a:spLocks noChangeArrowheads="1"/>
            </p:cNvSpPr>
            <p:nvPr/>
          </p:nvSpPr>
          <p:spPr bwMode="auto">
            <a:xfrm>
              <a:off x="7183701" y="3205425"/>
              <a:ext cx="371979" cy="321402"/>
            </a:xfrm>
            <a:prstGeom prst="rect">
              <a:avLst/>
            </a:prstGeom>
            <a:solidFill>
              <a:schemeClr val="folHlink"/>
            </a:solidFill>
            <a:ln w="9525">
              <a:noFill/>
              <a:miter lim="800000"/>
              <a:headEnd/>
              <a:tailEnd/>
            </a:ln>
          </p:spPr>
          <p:txBody>
            <a:bodyPr lIns="54000" tIns="46800" rIns="54000" bIns="46800"/>
            <a:lstStyle/>
            <a:p>
              <a:pPr marL="0" marR="0" lvl="0" indent="0" algn="ctr" defTabSz="914400" rtl="0" eaLnBrk="1" fontAlgn="auto" latinLnBrk="0" hangingPunct="1">
                <a:lnSpc>
                  <a:spcPct val="100000"/>
                </a:lnSpc>
                <a:spcBef>
                  <a:spcPct val="75000"/>
                </a:spcBef>
                <a:spcAft>
                  <a:spcPts val="0"/>
                </a:spcAft>
                <a:buClr>
                  <a:prstClr val="black"/>
                </a:buClr>
                <a:buSzTx/>
                <a:buFontTx/>
                <a:buNone/>
                <a:tabLst/>
                <a:defRPr/>
              </a:pPr>
              <a:r>
                <a:rPr kumimoji="0" lang="en-US" sz="1000" b="0" i="0" u="none" strike="noStrike" kern="1200" cap="none" spc="0" normalizeH="0" baseline="0" noProof="0">
                  <a:ln>
                    <a:noFill/>
                  </a:ln>
                  <a:solidFill>
                    <a:srgbClr val="002060"/>
                  </a:solidFill>
                  <a:effectLst/>
                  <a:uLnTx/>
                  <a:uFillTx/>
                  <a:latin typeface="Calibri" panose="020F0502020204030204"/>
                  <a:ea typeface="+mn-ea"/>
                  <a:cs typeface="+mn-cs"/>
                </a:rPr>
                <a:t>P1</a:t>
              </a:r>
            </a:p>
          </p:txBody>
        </p:sp>
        <p:sp>
          <p:nvSpPr>
            <p:cNvPr id="40" name="Rectangle 39"/>
            <p:cNvSpPr>
              <a:spLocks noChangeArrowheads="1"/>
            </p:cNvSpPr>
            <p:nvPr/>
          </p:nvSpPr>
          <p:spPr bwMode="auto">
            <a:xfrm>
              <a:off x="7555680" y="3205425"/>
              <a:ext cx="373639" cy="321402"/>
            </a:xfrm>
            <a:prstGeom prst="rect">
              <a:avLst/>
            </a:prstGeom>
            <a:solidFill>
              <a:schemeClr val="folHlink"/>
            </a:solidFill>
            <a:ln w="9525">
              <a:noFill/>
              <a:miter lim="800000"/>
              <a:headEnd/>
              <a:tailEnd/>
            </a:ln>
          </p:spPr>
          <p:txBody>
            <a:bodyPr lIns="54000" tIns="46800" rIns="54000" bIns="46800"/>
            <a:lstStyle/>
            <a:p>
              <a:pPr marL="0" marR="0" lvl="0" indent="0" algn="ctr" defTabSz="914400" rtl="0" eaLnBrk="1" fontAlgn="auto" latinLnBrk="0" hangingPunct="1">
                <a:lnSpc>
                  <a:spcPct val="100000"/>
                </a:lnSpc>
                <a:spcBef>
                  <a:spcPct val="75000"/>
                </a:spcBef>
                <a:spcAft>
                  <a:spcPts val="0"/>
                </a:spcAft>
                <a:buClr>
                  <a:prstClr val="black"/>
                </a:buClr>
                <a:buSzTx/>
                <a:buFontTx/>
                <a:buNone/>
                <a:tabLst/>
                <a:defRPr/>
              </a:pPr>
              <a:r>
                <a:rPr kumimoji="0" lang="en-US" sz="1000" b="0" i="0" u="none" strike="noStrike" kern="1200" cap="none" spc="0" normalizeH="0" baseline="0" noProof="0">
                  <a:ln>
                    <a:noFill/>
                  </a:ln>
                  <a:solidFill>
                    <a:srgbClr val="002060"/>
                  </a:solidFill>
                  <a:effectLst/>
                  <a:uLnTx/>
                  <a:uFillTx/>
                  <a:latin typeface="Calibri" panose="020F0502020204030204"/>
                  <a:ea typeface="+mn-ea"/>
                  <a:cs typeface="+mn-cs"/>
                </a:rPr>
                <a:t>P2</a:t>
              </a:r>
            </a:p>
          </p:txBody>
        </p:sp>
        <p:sp>
          <p:nvSpPr>
            <p:cNvPr id="41" name="Rectangle 40"/>
            <p:cNvSpPr>
              <a:spLocks noChangeArrowheads="1"/>
            </p:cNvSpPr>
            <p:nvPr/>
          </p:nvSpPr>
          <p:spPr bwMode="auto">
            <a:xfrm>
              <a:off x="7929318" y="3205425"/>
              <a:ext cx="371979" cy="321402"/>
            </a:xfrm>
            <a:prstGeom prst="rect">
              <a:avLst/>
            </a:prstGeom>
            <a:solidFill>
              <a:schemeClr val="folHlink"/>
            </a:solidFill>
            <a:ln w="9525">
              <a:noFill/>
              <a:miter lim="800000"/>
              <a:headEnd/>
              <a:tailEnd/>
            </a:ln>
          </p:spPr>
          <p:txBody>
            <a:bodyPr lIns="54000" tIns="46800" rIns="54000" bIns="46800"/>
            <a:lstStyle/>
            <a:p>
              <a:pPr marL="0" marR="0" lvl="0" indent="0" algn="ctr" defTabSz="914400" rtl="0" eaLnBrk="1" fontAlgn="auto" latinLnBrk="0" hangingPunct="1">
                <a:lnSpc>
                  <a:spcPct val="100000"/>
                </a:lnSpc>
                <a:spcBef>
                  <a:spcPct val="75000"/>
                </a:spcBef>
                <a:spcAft>
                  <a:spcPts val="0"/>
                </a:spcAft>
                <a:buClr>
                  <a:prstClr val="black"/>
                </a:buClr>
                <a:buSzTx/>
                <a:buFontTx/>
                <a:buNone/>
                <a:tabLst/>
                <a:defRPr/>
              </a:pPr>
              <a:r>
                <a:rPr kumimoji="0" lang="en-US" sz="1000" b="0" i="0" u="none" strike="noStrike" kern="1200" cap="none" spc="0" normalizeH="0" baseline="0" noProof="0">
                  <a:ln>
                    <a:noFill/>
                  </a:ln>
                  <a:solidFill>
                    <a:srgbClr val="002060"/>
                  </a:solidFill>
                  <a:effectLst/>
                  <a:uLnTx/>
                  <a:uFillTx/>
                  <a:latin typeface="Calibri" panose="020F0502020204030204"/>
                  <a:ea typeface="+mn-ea"/>
                  <a:cs typeface="+mn-cs"/>
                </a:rPr>
                <a:t>P3</a:t>
              </a:r>
            </a:p>
          </p:txBody>
        </p:sp>
        <p:sp>
          <p:nvSpPr>
            <p:cNvPr id="42" name="Rectangle 41"/>
            <p:cNvSpPr>
              <a:spLocks noChangeArrowheads="1"/>
            </p:cNvSpPr>
            <p:nvPr/>
          </p:nvSpPr>
          <p:spPr bwMode="auto">
            <a:xfrm>
              <a:off x="7183701" y="3526828"/>
              <a:ext cx="371979" cy="319901"/>
            </a:xfrm>
            <a:prstGeom prst="rect">
              <a:avLst/>
            </a:prstGeom>
            <a:noFill/>
            <a:ln w="9525">
              <a:noFill/>
              <a:miter lim="800000"/>
              <a:headEnd/>
              <a:tailEnd/>
            </a:ln>
          </p:spPr>
          <p:txBody>
            <a:bodyPr lIns="54000" tIns="46800" rIns="54000" bIns="46800"/>
            <a:lstStyle/>
            <a:p>
              <a:pPr marL="0" marR="0" lvl="0" indent="0" algn="ctr" defTabSz="914400" rtl="0" eaLnBrk="1" fontAlgn="auto" latinLnBrk="0" hangingPunct="1">
                <a:lnSpc>
                  <a:spcPct val="100000"/>
                </a:lnSpc>
                <a:spcBef>
                  <a:spcPct val="75000"/>
                </a:spcBef>
                <a:spcAft>
                  <a:spcPts val="0"/>
                </a:spcAft>
                <a:buClr>
                  <a:prstClr val="black"/>
                </a:buClr>
                <a:buSzTx/>
                <a:buFontTx/>
                <a:buNone/>
                <a:tabLst/>
                <a:defRPr/>
              </a:pPr>
              <a:r>
                <a:rPr kumimoji="0" lang="en-US" sz="1000" b="0" i="0" u="none" strike="noStrike" kern="1200" cap="none" spc="0" normalizeH="0" baseline="0" noProof="0" dirty="0">
                  <a:ln>
                    <a:noFill/>
                  </a:ln>
                  <a:solidFill>
                    <a:srgbClr val="002060"/>
                  </a:solidFill>
                  <a:effectLst/>
                  <a:uLnTx/>
                  <a:uFillTx/>
                  <a:latin typeface="Calibri" panose="020F0502020204030204"/>
                  <a:ea typeface="+mn-ea"/>
                  <a:cs typeface="+mn-cs"/>
                </a:rPr>
                <a:t>0</a:t>
              </a:r>
            </a:p>
          </p:txBody>
        </p:sp>
        <p:sp>
          <p:nvSpPr>
            <p:cNvPr id="43" name="Rectangle 42"/>
            <p:cNvSpPr>
              <a:spLocks noChangeArrowheads="1"/>
            </p:cNvSpPr>
            <p:nvPr/>
          </p:nvSpPr>
          <p:spPr bwMode="auto">
            <a:xfrm>
              <a:off x="7555680" y="3526828"/>
              <a:ext cx="373639" cy="319901"/>
            </a:xfrm>
            <a:prstGeom prst="rect">
              <a:avLst/>
            </a:prstGeom>
            <a:noFill/>
            <a:ln w="9525">
              <a:noFill/>
              <a:miter lim="800000"/>
              <a:headEnd/>
              <a:tailEnd/>
            </a:ln>
          </p:spPr>
          <p:txBody>
            <a:bodyPr lIns="54000" tIns="46800" rIns="54000" bIns="46800"/>
            <a:lstStyle/>
            <a:p>
              <a:pPr marL="0" marR="0" lvl="0" indent="0" algn="ctr" defTabSz="914400" rtl="0" eaLnBrk="1" fontAlgn="auto" latinLnBrk="0" hangingPunct="1">
                <a:lnSpc>
                  <a:spcPct val="100000"/>
                </a:lnSpc>
                <a:spcBef>
                  <a:spcPct val="75000"/>
                </a:spcBef>
                <a:spcAft>
                  <a:spcPts val="0"/>
                </a:spcAft>
                <a:buClr>
                  <a:prstClr val="black"/>
                </a:buClr>
                <a:buSzTx/>
                <a:buFontTx/>
                <a:buNone/>
                <a:tabLst/>
                <a:defRPr/>
              </a:pPr>
              <a:r>
                <a:rPr kumimoji="0" lang="en-US" sz="1000" b="0" i="0" u="none" strike="noStrike" kern="1200" cap="none" spc="0" normalizeH="0" baseline="0" noProof="0" dirty="0">
                  <a:ln>
                    <a:noFill/>
                  </a:ln>
                  <a:solidFill>
                    <a:srgbClr val="002060"/>
                  </a:solidFill>
                  <a:effectLst/>
                  <a:uLnTx/>
                  <a:uFillTx/>
                  <a:latin typeface="Calibri" panose="020F0502020204030204"/>
                  <a:ea typeface="+mn-ea"/>
                  <a:cs typeface="+mn-cs"/>
                </a:rPr>
                <a:t>0</a:t>
              </a:r>
            </a:p>
          </p:txBody>
        </p:sp>
        <p:sp>
          <p:nvSpPr>
            <p:cNvPr id="44" name="Rectangle 43"/>
            <p:cNvSpPr>
              <a:spLocks noChangeArrowheads="1"/>
            </p:cNvSpPr>
            <p:nvPr/>
          </p:nvSpPr>
          <p:spPr bwMode="auto">
            <a:xfrm>
              <a:off x="7929318" y="3526828"/>
              <a:ext cx="371979" cy="319901"/>
            </a:xfrm>
            <a:prstGeom prst="rect">
              <a:avLst/>
            </a:prstGeom>
            <a:noFill/>
            <a:ln w="9525">
              <a:noFill/>
              <a:miter lim="800000"/>
              <a:headEnd/>
              <a:tailEnd/>
            </a:ln>
          </p:spPr>
          <p:txBody>
            <a:bodyPr lIns="54000" tIns="46800" rIns="54000" bIns="46800"/>
            <a:lstStyle/>
            <a:p>
              <a:pPr marL="0" marR="0" lvl="0" indent="0" algn="ctr" defTabSz="914400" rtl="0" eaLnBrk="1" fontAlgn="auto" latinLnBrk="0" hangingPunct="1">
                <a:lnSpc>
                  <a:spcPct val="100000"/>
                </a:lnSpc>
                <a:spcBef>
                  <a:spcPct val="75000"/>
                </a:spcBef>
                <a:spcAft>
                  <a:spcPts val="0"/>
                </a:spcAft>
                <a:buClr>
                  <a:prstClr val="black"/>
                </a:buClr>
                <a:buSzTx/>
                <a:buFontTx/>
                <a:buNone/>
                <a:tabLst/>
                <a:defRPr/>
              </a:pPr>
              <a:r>
                <a:rPr kumimoji="0" lang="en-US" sz="1000" b="0" i="0" u="none" strike="noStrike" kern="1200" cap="none" spc="0" normalizeH="0" baseline="0" noProof="0">
                  <a:ln>
                    <a:noFill/>
                  </a:ln>
                  <a:solidFill>
                    <a:srgbClr val="002060"/>
                  </a:solidFill>
                  <a:effectLst/>
                  <a:uLnTx/>
                  <a:uFillTx/>
                  <a:latin typeface="Calibri" panose="020F0502020204030204"/>
                  <a:ea typeface="+mn-ea"/>
                  <a:cs typeface="+mn-cs"/>
                </a:rPr>
                <a:t>0</a:t>
              </a:r>
            </a:p>
          </p:txBody>
        </p:sp>
        <p:sp>
          <p:nvSpPr>
            <p:cNvPr id="45" name="Rectangle 44"/>
            <p:cNvSpPr>
              <a:spLocks noChangeArrowheads="1"/>
            </p:cNvSpPr>
            <p:nvPr/>
          </p:nvSpPr>
          <p:spPr bwMode="auto">
            <a:xfrm>
              <a:off x="7183701" y="3846729"/>
              <a:ext cx="371979" cy="319900"/>
            </a:xfrm>
            <a:prstGeom prst="rect">
              <a:avLst/>
            </a:prstGeom>
            <a:noFill/>
            <a:ln w="9525">
              <a:noFill/>
              <a:miter lim="800000"/>
              <a:headEnd/>
              <a:tailEnd/>
            </a:ln>
          </p:spPr>
          <p:txBody>
            <a:bodyPr lIns="54000" tIns="46800" rIns="54000" bIns="46800"/>
            <a:lstStyle/>
            <a:p>
              <a:pPr marL="0" marR="0" lvl="0" indent="0" algn="ctr" defTabSz="914400" rtl="0" eaLnBrk="1" fontAlgn="auto" latinLnBrk="0" hangingPunct="1">
                <a:lnSpc>
                  <a:spcPct val="100000"/>
                </a:lnSpc>
                <a:spcBef>
                  <a:spcPct val="75000"/>
                </a:spcBef>
                <a:spcAft>
                  <a:spcPts val="0"/>
                </a:spcAft>
                <a:buClr>
                  <a:prstClr val="black"/>
                </a:buClr>
                <a:buSzTx/>
                <a:buFontTx/>
                <a:buNone/>
                <a:tabLst/>
                <a:defRPr/>
              </a:pPr>
              <a:r>
                <a:rPr kumimoji="0" lang="en-US" sz="1000" b="0" i="0" u="none" strike="noStrike" kern="1200" cap="none" spc="0" normalizeH="0" baseline="0" noProof="0">
                  <a:ln>
                    <a:noFill/>
                  </a:ln>
                  <a:solidFill>
                    <a:srgbClr val="002060"/>
                  </a:solidFill>
                  <a:effectLst/>
                  <a:uLnTx/>
                  <a:uFillTx/>
                  <a:latin typeface="Calibri" panose="020F0502020204030204"/>
                  <a:ea typeface="+mn-ea"/>
                  <a:cs typeface="+mn-cs"/>
                </a:rPr>
                <a:t>1</a:t>
              </a:r>
            </a:p>
          </p:txBody>
        </p:sp>
        <p:sp>
          <p:nvSpPr>
            <p:cNvPr id="46" name="Rectangle 45"/>
            <p:cNvSpPr>
              <a:spLocks noChangeArrowheads="1"/>
            </p:cNvSpPr>
            <p:nvPr/>
          </p:nvSpPr>
          <p:spPr bwMode="auto">
            <a:xfrm>
              <a:off x="7555680" y="3846729"/>
              <a:ext cx="373639" cy="319900"/>
            </a:xfrm>
            <a:prstGeom prst="rect">
              <a:avLst/>
            </a:prstGeom>
            <a:noFill/>
            <a:ln w="9525">
              <a:noFill/>
              <a:miter lim="800000"/>
              <a:headEnd/>
              <a:tailEnd/>
            </a:ln>
          </p:spPr>
          <p:txBody>
            <a:bodyPr lIns="54000" tIns="46800" rIns="54000" bIns="46800"/>
            <a:lstStyle/>
            <a:p>
              <a:pPr marL="0" marR="0" lvl="0" indent="0" algn="ctr" defTabSz="914400" rtl="0" eaLnBrk="1" fontAlgn="auto" latinLnBrk="0" hangingPunct="1">
                <a:lnSpc>
                  <a:spcPct val="100000"/>
                </a:lnSpc>
                <a:spcBef>
                  <a:spcPct val="75000"/>
                </a:spcBef>
                <a:spcAft>
                  <a:spcPts val="0"/>
                </a:spcAft>
                <a:buClr>
                  <a:prstClr val="black"/>
                </a:buClr>
                <a:buSzTx/>
                <a:buFontTx/>
                <a:buNone/>
                <a:tabLst/>
                <a:defRPr/>
              </a:pPr>
              <a:r>
                <a:rPr kumimoji="0" lang="en-US" sz="1000" b="0" i="0" u="none" strike="noStrike" kern="1200" cap="none" spc="0" normalizeH="0" baseline="0" noProof="0">
                  <a:ln>
                    <a:noFill/>
                  </a:ln>
                  <a:solidFill>
                    <a:srgbClr val="002060"/>
                  </a:solidFill>
                  <a:effectLst/>
                  <a:uLnTx/>
                  <a:uFillTx/>
                  <a:latin typeface="Calibri" panose="020F0502020204030204"/>
                  <a:ea typeface="+mn-ea"/>
                  <a:cs typeface="+mn-cs"/>
                </a:rPr>
                <a:t>1</a:t>
              </a:r>
            </a:p>
          </p:txBody>
        </p:sp>
        <p:sp>
          <p:nvSpPr>
            <p:cNvPr id="47" name="Rectangle 46"/>
            <p:cNvSpPr>
              <a:spLocks noChangeArrowheads="1"/>
            </p:cNvSpPr>
            <p:nvPr/>
          </p:nvSpPr>
          <p:spPr bwMode="auto">
            <a:xfrm>
              <a:off x="7929318" y="3846729"/>
              <a:ext cx="371979" cy="319900"/>
            </a:xfrm>
            <a:prstGeom prst="rect">
              <a:avLst/>
            </a:prstGeom>
            <a:noFill/>
            <a:ln w="9525">
              <a:noFill/>
              <a:miter lim="800000"/>
              <a:headEnd/>
              <a:tailEnd/>
            </a:ln>
          </p:spPr>
          <p:txBody>
            <a:bodyPr lIns="54000" tIns="46800" rIns="54000" bIns="46800"/>
            <a:lstStyle/>
            <a:p>
              <a:pPr marL="0" marR="0" lvl="0" indent="0" algn="ctr" defTabSz="914400" rtl="0" eaLnBrk="1" fontAlgn="auto" latinLnBrk="0" hangingPunct="1">
                <a:lnSpc>
                  <a:spcPct val="100000"/>
                </a:lnSpc>
                <a:spcBef>
                  <a:spcPct val="75000"/>
                </a:spcBef>
                <a:spcAft>
                  <a:spcPts val="0"/>
                </a:spcAft>
                <a:buClr>
                  <a:prstClr val="black"/>
                </a:buClr>
                <a:buSzTx/>
                <a:buFontTx/>
                <a:buNone/>
                <a:tabLst/>
                <a:defRPr/>
              </a:pPr>
              <a:r>
                <a:rPr kumimoji="0" lang="en-US" sz="1000" b="0" i="0" u="none" strike="noStrike" kern="1200" cap="none" spc="0" normalizeH="0" baseline="0" noProof="0">
                  <a:ln>
                    <a:noFill/>
                  </a:ln>
                  <a:solidFill>
                    <a:srgbClr val="002060"/>
                  </a:solidFill>
                  <a:effectLst/>
                  <a:uLnTx/>
                  <a:uFillTx/>
                  <a:latin typeface="Calibri" panose="020F0502020204030204"/>
                  <a:ea typeface="+mn-ea"/>
                  <a:cs typeface="+mn-cs"/>
                </a:rPr>
                <a:t>1</a:t>
              </a:r>
            </a:p>
          </p:txBody>
        </p:sp>
        <p:sp>
          <p:nvSpPr>
            <p:cNvPr id="48" name="Line 47"/>
            <p:cNvSpPr>
              <a:spLocks noChangeShapeType="1"/>
            </p:cNvSpPr>
            <p:nvPr/>
          </p:nvSpPr>
          <p:spPr bwMode="auto">
            <a:xfrm>
              <a:off x="7555680" y="3205425"/>
              <a:ext cx="0" cy="961204"/>
            </a:xfrm>
            <a:prstGeom prst="line">
              <a:avLst/>
            </a:prstGeom>
            <a:noFill/>
            <a:ln w="12700" algn="ctr">
              <a:solidFill>
                <a:schemeClr val="tx1"/>
              </a:solidFill>
              <a:round/>
              <a:headEnd/>
              <a:tailEnd/>
            </a:ln>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2060"/>
                </a:solidFill>
                <a:effectLst/>
                <a:uLnTx/>
                <a:uFillTx/>
                <a:latin typeface="Calibri" panose="020F0502020204030204"/>
                <a:ea typeface="+mn-ea"/>
                <a:cs typeface="+mn-cs"/>
              </a:endParaRPr>
            </a:p>
          </p:txBody>
        </p:sp>
        <p:sp>
          <p:nvSpPr>
            <p:cNvPr id="49" name="Line 48"/>
            <p:cNvSpPr>
              <a:spLocks noChangeShapeType="1"/>
            </p:cNvSpPr>
            <p:nvPr/>
          </p:nvSpPr>
          <p:spPr bwMode="auto">
            <a:xfrm>
              <a:off x="7929318" y="3205425"/>
              <a:ext cx="0" cy="961204"/>
            </a:xfrm>
            <a:prstGeom prst="line">
              <a:avLst/>
            </a:prstGeom>
            <a:noFill/>
            <a:ln w="12700" algn="ctr">
              <a:solidFill>
                <a:schemeClr val="tx1"/>
              </a:solidFill>
              <a:round/>
              <a:headEnd/>
              <a:tailEnd/>
            </a:ln>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2060"/>
                </a:solidFill>
                <a:effectLst/>
                <a:uLnTx/>
                <a:uFillTx/>
                <a:latin typeface="Calibri" panose="020F0502020204030204"/>
                <a:ea typeface="+mn-ea"/>
                <a:cs typeface="+mn-cs"/>
              </a:endParaRPr>
            </a:p>
          </p:txBody>
        </p:sp>
        <p:sp>
          <p:nvSpPr>
            <p:cNvPr id="50" name="Line 49"/>
            <p:cNvSpPr>
              <a:spLocks noChangeShapeType="1"/>
            </p:cNvSpPr>
            <p:nvPr/>
          </p:nvSpPr>
          <p:spPr bwMode="auto">
            <a:xfrm>
              <a:off x="7183701" y="3526828"/>
              <a:ext cx="1117596" cy="0"/>
            </a:xfrm>
            <a:prstGeom prst="line">
              <a:avLst/>
            </a:prstGeom>
            <a:noFill/>
            <a:ln w="12700" algn="ctr">
              <a:solidFill>
                <a:schemeClr val="tx1"/>
              </a:solidFill>
              <a:round/>
              <a:headEnd/>
              <a:tailEnd/>
            </a:ln>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2060"/>
                </a:solidFill>
                <a:effectLst/>
                <a:uLnTx/>
                <a:uFillTx/>
                <a:latin typeface="Calibri" panose="020F0502020204030204"/>
                <a:ea typeface="+mn-ea"/>
                <a:cs typeface="+mn-cs"/>
              </a:endParaRPr>
            </a:p>
          </p:txBody>
        </p:sp>
        <p:sp>
          <p:nvSpPr>
            <p:cNvPr id="51" name="Line 50"/>
            <p:cNvSpPr>
              <a:spLocks noChangeShapeType="1"/>
            </p:cNvSpPr>
            <p:nvPr/>
          </p:nvSpPr>
          <p:spPr bwMode="auto">
            <a:xfrm>
              <a:off x="7183701" y="3846729"/>
              <a:ext cx="1117596" cy="0"/>
            </a:xfrm>
            <a:prstGeom prst="line">
              <a:avLst/>
            </a:prstGeom>
            <a:noFill/>
            <a:ln w="12700" algn="ctr">
              <a:solidFill>
                <a:schemeClr val="tx1"/>
              </a:solidFill>
              <a:round/>
              <a:headEnd/>
              <a:tailEnd/>
            </a:ln>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2060"/>
                </a:solidFill>
                <a:effectLst/>
                <a:uLnTx/>
                <a:uFillTx/>
                <a:latin typeface="Calibri" panose="020F0502020204030204"/>
                <a:ea typeface="+mn-ea"/>
                <a:cs typeface="+mn-cs"/>
              </a:endParaRPr>
            </a:p>
          </p:txBody>
        </p:sp>
        <p:sp>
          <p:nvSpPr>
            <p:cNvPr id="52" name="Line 51"/>
            <p:cNvSpPr>
              <a:spLocks noChangeShapeType="1"/>
            </p:cNvSpPr>
            <p:nvPr/>
          </p:nvSpPr>
          <p:spPr bwMode="auto">
            <a:xfrm>
              <a:off x="7183701" y="3205425"/>
              <a:ext cx="0" cy="961204"/>
            </a:xfrm>
            <a:prstGeom prst="line">
              <a:avLst/>
            </a:prstGeom>
            <a:noFill/>
            <a:ln w="28575" algn="ctr">
              <a:solidFill>
                <a:schemeClr val="tx1"/>
              </a:solidFill>
              <a:round/>
              <a:headEnd/>
              <a:tailEnd/>
            </a:ln>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2060"/>
                </a:solidFill>
                <a:effectLst/>
                <a:uLnTx/>
                <a:uFillTx/>
                <a:latin typeface="Calibri" panose="020F0502020204030204"/>
                <a:ea typeface="+mn-ea"/>
                <a:cs typeface="+mn-cs"/>
              </a:endParaRPr>
            </a:p>
          </p:txBody>
        </p:sp>
        <p:sp>
          <p:nvSpPr>
            <p:cNvPr id="53" name="Line 52"/>
            <p:cNvSpPr>
              <a:spLocks noChangeShapeType="1"/>
            </p:cNvSpPr>
            <p:nvPr/>
          </p:nvSpPr>
          <p:spPr bwMode="auto">
            <a:xfrm>
              <a:off x="8301297" y="3205425"/>
              <a:ext cx="0" cy="961204"/>
            </a:xfrm>
            <a:prstGeom prst="line">
              <a:avLst/>
            </a:prstGeom>
            <a:noFill/>
            <a:ln w="28575" algn="ctr">
              <a:solidFill>
                <a:schemeClr val="tx1"/>
              </a:solidFill>
              <a:round/>
              <a:headEnd/>
              <a:tailEnd/>
            </a:ln>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2060"/>
                </a:solidFill>
                <a:effectLst/>
                <a:uLnTx/>
                <a:uFillTx/>
                <a:latin typeface="Calibri" panose="020F0502020204030204"/>
                <a:ea typeface="+mn-ea"/>
                <a:cs typeface="+mn-cs"/>
              </a:endParaRPr>
            </a:p>
          </p:txBody>
        </p:sp>
        <p:sp>
          <p:nvSpPr>
            <p:cNvPr id="54" name="Line 53"/>
            <p:cNvSpPr>
              <a:spLocks noChangeShapeType="1"/>
            </p:cNvSpPr>
            <p:nvPr/>
          </p:nvSpPr>
          <p:spPr bwMode="auto">
            <a:xfrm>
              <a:off x="7183701" y="3205425"/>
              <a:ext cx="1117596" cy="0"/>
            </a:xfrm>
            <a:prstGeom prst="line">
              <a:avLst/>
            </a:prstGeom>
            <a:noFill/>
            <a:ln w="28575" algn="ctr">
              <a:solidFill>
                <a:schemeClr val="tx1"/>
              </a:solidFill>
              <a:round/>
              <a:headEnd/>
              <a:tailEnd/>
            </a:ln>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2060"/>
                </a:solidFill>
                <a:effectLst/>
                <a:uLnTx/>
                <a:uFillTx/>
                <a:latin typeface="Calibri" panose="020F0502020204030204"/>
                <a:ea typeface="+mn-ea"/>
                <a:cs typeface="+mn-cs"/>
              </a:endParaRPr>
            </a:p>
          </p:txBody>
        </p:sp>
        <p:sp>
          <p:nvSpPr>
            <p:cNvPr id="55" name="Line 54"/>
            <p:cNvSpPr>
              <a:spLocks noChangeShapeType="1"/>
            </p:cNvSpPr>
            <p:nvPr/>
          </p:nvSpPr>
          <p:spPr bwMode="auto">
            <a:xfrm>
              <a:off x="7183701" y="4166629"/>
              <a:ext cx="1117596" cy="0"/>
            </a:xfrm>
            <a:prstGeom prst="line">
              <a:avLst/>
            </a:prstGeom>
            <a:noFill/>
            <a:ln w="28575" algn="ctr">
              <a:solidFill>
                <a:schemeClr val="tx1"/>
              </a:solidFill>
              <a:round/>
              <a:headEnd/>
              <a:tailEnd/>
            </a:ln>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2060"/>
                </a:solidFill>
                <a:effectLst/>
                <a:uLnTx/>
                <a:uFillTx/>
                <a:latin typeface="Calibri" panose="020F0502020204030204"/>
                <a:ea typeface="+mn-ea"/>
                <a:cs typeface="+mn-cs"/>
              </a:endParaRPr>
            </a:p>
          </p:txBody>
        </p:sp>
      </p:grpSp>
      <p:grpSp>
        <p:nvGrpSpPr>
          <p:cNvPr id="8" name="Group 121"/>
          <p:cNvGrpSpPr/>
          <p:nvPr/>
        </p:nvGrpSpPr>
        <p:grpSpPr>
          <a:xfrm>
            <a:off x="5433760" y="3514618"/>
            <a:ext cx="955329" cy="2086083"/>
            <a:chOff x="4677827" y="3196414"/>
            <a:chExt cx="1200628" cy="2895626"/>
          </a:xfrm>
        </p:grpSpPr>
        <p:sp>
          <p:nvSpPr>
            <p:cNvPr id="12" name="Line 14"/>
            <p:cNvSpPr>
              <a:spLocks noChangeShapeType="1"/>
            </p:cNvSpPr>
            <p:nvPr/>
          </p:nvSpPr>
          <p:spPr bwMode="auto">
            <a:xfrm>
              <a:off x="5878455" y="3199418"/>
              <a:ext cx="0" cy="2892622"/>
            </a:xfrm>
            <a:prstGeom prst="line">
              <a:avLst/>
            </a:prstGeom>
            <a:noFill/>
            <a:ln w="12700">
              <a:solidFill>
                <a:schemeClr val="tx1"/>
              </a:solidFill>
              <a:round/>
              <a:headEnd/>
              <a:tailEnd/>
            </a:ln>
          </p:spPr>
          <p:txBody>
            <a:bodyPr lIns="90000" tIns="46800" rIns="90000" bIns="4680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2060"/>
                </a:solidFill>
                <a:effectLst/>
                <a:uLnTx/>
                <a:uFillTx/>
                <a:latin typeface="Calibri" panose="020F0502020204030204"/>
                <a:ea typeface="+mn-ea"/>
                <a:cs typeface="+mn-cs"/>
              </a:endParaRPr>
            </a:p>
          </p:txBody>
        </p:sp>
        <p:sp>
          <p:nvSpPr>
            <p:cNvPr id="56" name="Rectangle 55"/>
            <p:cNvSpPr>
              <a:spLocks noChangeArrowheads="1"/>
            </p:cNvSpPr>
            <p:nvPr/>
          </p:nvSpPr>
          <p:spPr bwMode="auto">
            <a:xfrm>
              <a:off x="4677827" y="3196414"/>
              <a:ext cx="400210" cy="321402"/>
            </a:xfrm>
            <a:prstGeom prst="rect">
              <a:avLst/>
            </a:prstGeom>
            <a:solidFill>
              <a:schemeClr val="folHlink"/>
            </a:solidFill>
            <a:ln w="9525">
              <a:noFill/>
              <a:miter lim="800000"/>
              <a:headEnd/>
              <a:tailEnd/>
            </a:ln>
          </p:spPr>
          <p:txBody>
            <a:bodyPr lIns="54000" tIns="46800" rIns="54000" bIns="46800"/>
            <a:lstStyle/>
            <a:p>
              <a:pPr marL="0" marR="0" lvl="0" indent="0" algn="ctr" defTabSz="914400" rtl="0" eaLnBrk="1" fontAlgn="auto" latinLnBrk="0" hangingPunct="1">
                <a:lnSpc>
                  <a:spcPct val="100000"/>
                </a:lnSpc>
                <a:spcBef>
                  <a:spcPct val="75000"/>
                </a:spcBef>
                <a:spcAft>
                  <a:spcPts val="0"/>
                </a:spcAft>
                <a:buClr>
                  <a:prstClr val="black"/>
                </a:buClr>
                <a:buSzTx/>
                <a:buFontTx/>
                <a:buNone/>
                <a:tabLst/>
                <a:defRPr/>
              </a:pPr>
              <a:r>
                <a:rPr kumimoji="0" lang="en-US" sz="1000" b="0" i="0" u="none" strike="noStrike" kern="1200" cap="none" spc="0" normalizeH="0" baseline="0" noProof="0" dirty="0">
                  <a:ln>
                    <a:noFill/>
                  </a:ln>
                  <a:solidFill>
                    <a:srgbClr val="002060"/>
                  </a:solidFill>
                  <a:effectLst/>
                  <a:uLnTx/>
                  <a:uFillTx/>
                  <a:latin typeface="Calibri" panose="020F0502020204030204"/>
                  <a:ea typeface="+mn-ea"/>
                  <a:cs typeface="+mn-cs"/>
                </a:rPr>
                <a:t>P1</a:t>
              </a:r>
            </a:p>
          </p:txBody>
        </p:sp>
        <p:sp>
          <p:nvSpPr>
            <p:cNvPr id="57" name="Rectangle 56"/>
            <p:cNvSpPr>
              <a:spLocks noChangeArrowheads="1"/>
            </p:cNvSpPr>
            <p:nvPr/>
          </p:nvSpPr>
          <p:spPr bwMode="auto">
            <a:xfrm>
              <a:off x="5078037" y="3196414"/>
              <a:ext cx="396887" cy="321402"/>
            </a:xfrm>
            <a:prstGeom prst="rect">
              <a:avLst/>
            </a:prstGeom>
            <a:solidFill>
              <a:schemeClr val="folHlink"/>
            </a:solidFill>
            <a:ln w="9525">
              <a:noFill/>
              <a:miter lim="800000"/>
              <a:headEnd/>
              <a:tailEnd/>
            </a:ln>
          </p:spPr>
          <p:txBody>
            <a:bodyPr lIns="54000" tIns="46800" rIns="54000" bIns="46800"/>
            <a:lstStyle/>
            <a:p>
              <a:pPr marL="0" marR="0" lvl="0" indent="0" algn="ctr" defTabSz="914400" rtl="0" eaLnBrk="1" fontAlgn="auto" latinLnBrk="0" hangingPunct="1">
                <a:lnSpc>
                  <a:spcPct val="100000"/>
                </a:lnSpc>
                <a:spcBef>
                  <a:spcPct val="75000"/>
                </a:spcBef>
                <a:spcAft>
                  <a:spcPts val="0"/>
                </a:spcAft>
                <a:buClr>
                  <a:prstClr val="black"/>
                </a:buClr>
                <a:buSzTx/>
                <a:buFontTx/>
                <a:buNone/>
                <a:tabLst/>
                <a:defRPr/>
              </a:pPr>
              <a:r>
                <a:rPr kumimoji="0" lang="en-US" sz="1000" b="0" i="0" u="none" strike="noStrike" kern="1200" cap="none" spc="0" normalizeH="0" baseline="0" noProof="0">
                  <a:ln>
                    <a:noFill/>
                  </a:ln>
                  <a:solidFill>
                    <a:srgbClr val="002060"/>
                  </a:solidFill>
                  <a:effectLst/>
                  <a:uLnTx/>
                  <a:uFillTx/>
                  <a:latin typeface="Calibri" panose="020F0502020204030204"/>
                  <a:ea typeface="+mn-ea"/>
                  <a:cs typeface="+mn-cs"/>
                </a:rPr>
                <a:t>P2</a:t>
              </a:r>
            </a:p>
          </p:txBody>
        </p:sp>
        <p:sp>
          <p:nvSpPr>
            <p:cNvPr id="58" name="Rectangle 57"/>
            <p:cNvSpPr>
              <a:spLocks noChangeArrowheads="1"/>
            </p:cNvSpPr>
            <p:nvPr/>
          </p:nvSpPr>
          <p:spPr bwMode="auto">
            <a:xfrm>
              <a:off x="5474924" y="3196414"/>
              <a:ext cx="400210" cy="321402"/>
            </a:xfrm>
            <a:prstGeom prst="rect">
              <a:avLst/>
            </a:prstGeom>
            <a:solidFill>
              <a:schemeClr val="folHlink"/>
            </a:solidFill>
            <a:ln w="9525">
              <a:noFill/>
              <a:miter lim="800000"/>
              <a:headEnd/>
              <a:tailEnd/>
            </a:ln>
          </p:spPr>
          <p:txBody>
            <a:bodyPr lIns="54000" tIns="46800" rIns="54000" bIns="46800"/>
            <a:lstStyle/>
            <a:p>
              <a:pPr marL="0" marR="0" lvl="0" indent="0" algn="ctr" defTabSz="914400" rtl="0" eaLnBrk="1" fontAlgn="auto" latinLnBrk="0" hangingPunct="1">
                <a:lnSpc>
                  <a:spcPct val="100000"/>
                </a:lnSpc>
                <a:spcBef>
                  <a:spcPct val="75000"/>
                </a:spcBef>
                <a:spcAft>
                  <a:spcPts val="0"/>
                </a:spcAft>
                <a:buClr>
                  <a:prstClr val="black"/>
                </a:buClr>
                <a:buSzTx/>
                <a:buFontTx/>
                <a:buNone/>
                <a:tabLst/>
                <a:defRPr/>
              </a:pPr>
              <a:r>
                <a:rPr kumimoji="0" lang="en-US" sz="1000" b="0" i="0" u="none" strike="noStrike" kern="1200" cap="none" spc="0" normalizeH="0" baseline="0" noProof="0">
                  <a:ln>
                    <a:noFill/>
                  </a:ln>
                  <a:solidFill>
                    <a:srgbClr val="002060"/>
                  </a:solidFill>
                  <a:effectLst/>
                  <a:uLnTx/>
                  <a:uFillTx/>
                  <a:latin typeface="Calibri" panose="020F0502020204030204"/>
                  <a:ea typeface="+mn-ea"/>
                  <a:cs typeface="+mn-cs"/>
                </a:rPr>
                <a:t>P3</a:t>
              </a:r>
            </a:p>
          </p:txBody>
        </p:sp>
        <p:sp>
          <p:nvSpPr>
            <p:cNvPr id="59" name="Rectangle 58"/>
            <p:cNvSpPr>
              <a:spLocks noChangeArrowheads="1"/>
            </p:cNvSpPr>
            <p:nvPr/>
          </p:nvSpPr>
          <p:spPr bwMode="auto">
            <a:xfrm>
              <a:off x="4677827" y="3517816"/>
              <a:ext cx="400210" cy="316897"/>
            </a:xfrm>
            <a:prstGeom prst="rect">
              <a:avLst/>
            </a:prstGeom>
            <a:noFill/>
            <a:ln w="9525">
              <a:noFill/>
              <a:miter lim="800000"/>
              <a:headEnd/>
              <a:tailEnd/>
            </a:ln>
          </p:spPr>
          <p:txBody>
            <a:bodyPr lIns="54000" tIns="46800" rIns="54000" bIns="46800"/>
            <a:lstStyle/>
            <a:p>
              <a:pPr marL="0" marR="0" lvl="0" indent="0" algn="ctr" defTabSz="914400" rtl="0" eaLnBrk="1" fontAlgn="auto" latinLnBrk="0" hangingPunct="1">
                <a:lnSpc>
                  <a:spcPct val="100000"/>
                </a:lnSpc>
                <a:spcBef>
                  <a:spcPct val="75000"/>
                </a:spcBef>
                <a:spcAft>
                  <a:spcPts val="0"/>
                </a:spcAft>
                <a:buClr>
                  <a:prstClr val="black"/>
                </a:buClr>
                <a:buSzTx/>
                <a:buFontTx/>
                <a:buNone/>
                <a:tabLst/>
                <a:defRPr/>
              </a:pPr>
              <a:r>
                <a:rPr kumimoji="0" lang="en-US" sz="1000" b="0" i="0" u="none" strike="noStrike" kern="1200" cap="none" spc="0" normalizeH="0" baseline="0" noProof="0">
                  <a:ln>
                    <a:noFill/>
                  </a:ln>
                  <a:solidFill>
                    <a:srgbClr val="002060"/>
                  </a:solidFill>
                  <a:effectLst/>
                  <a:uLnTx/>
                  <a:uFillTx/>
                  <a:latin typeface="Calibri" panose="020F0502020204030204"/>
                  <a:ea typeface="+mn-ea"/>
                  <a:cs typeface="+mn-cs"/>
                </a:rPr>
                <a:t>0</a:t>
              </a:r>
            </a:p>
          </p:txBody>
        </p:sp>
        <p:sp>
          <p:nvSpPr>
            <p:cNvPr id="60" name="Rectangle 59"/>
            <p:cNvSpPr>
              <a:spLocks noChangeArrowheads="1"/>
            </p:cNvSpPr>
            <p:nvPr/>
          </p:nvSpPr>
          <p:spPr bwMode="auto">
            <a:xfrm>
              <a:off x="5078037" y="3517816"/>
              <a:ext cx="396887" cy="316897"/>
            </a:xfrm>
            <a:prstGeom prst="rect">
              <a:avLst/>
            </a:prstGeom>
            <a:noFill/>
            <a:ln w="9525">
              <a:noFill/>
              <a:miter lim="800000"/>
              <a:headEnd/>
              <a:tailEnd/>
            </a:ln>
          </p:spPr>
          <p:txBody>
            <a:bodyPr lIns="54000" tIns="46800" rIns="54000" bIns="46800"/>
            <a:lstStyle/>
            <a:p>
              <a:pPr marL="0" marR="0" lvl="0" indent="0" algn="ctr" defTabSz="914400" rtl="0" eaLnBrk="1" fontAlgn="auto" latinLnBrk="0" hangingPunct="1">
                <a:lnSpc>
                  <a:spcPct val="100000"/>
                </a:lnSpc>
                <a:spcBef>
                  <a:spcPct val="75000"/>
                </a:spcBef>
                <a:spcAft>
                  <a:spcPts val="0"/>
                </a:spcAft>
                <a:buClr>
                  <a:prstClr val="black"/>
                </a:buClr>
                <a:buSzTx/>
                <a:buFontTx/>
                <a:buNone/>
                <a:tabLst/>
                <a:defRPr/>
              </a:pPr>
              <a:r>
                <a:rPr kumimoji="0" lang="en-US" sz="1000" b="0" i="0" u="none" strike="noStrike" kern="1200" cap="none" spc="0" normalizeH="0" baseline="0" noProof="0">
                  <a:ln>
                    <a:noFill/>
                  </a:ln>
                  <a:solidFill>
                    <a:srgbClr val="002060"/>
                  </a:solidFill>
                  <a:effectLst/>
                  <a:uLnTx/>
                  <a:uFillTx/>
                  <a:latin typeface="Calibri" panose="020F0502020204030204"/>
                  <a:ea typeface="+mn-ea"/>
                  <a:cs typeface="+mn-cs"/>
                </a:rPr>
                <a:t>0</a:t>
              </a:r>
            </a:p>
          </p:txBody>
        </p:sp>
        <p:sp>
          <p:nvSpPr>
            <p:cNvPr id="61" name="Rectangle 60"/>
            <p:cNvSpPr>
              <a:spLocks noChangeArrowheads="1"/>
            </p:cNvSpPr>
            <p:nvPr/>
          </p:nvSpPr>
          <p:spPr bwMode="auto">
            <a:xfrm>
              <a:off x="5474924" y="3517816"/>
              <a:ext cx="400210" cy="316897"/>
            </a:xfrm>
            <a:prstGeom prst="rect">
              <a:avLst/>
            </a:prstGeom>
            <a:noFill/>
            <a:ln w="9525">
              <a:noFill/>
              <a:miter lim="800000"/>
              <a:headEnd/>
              <a:tailEnd/>
            </a:ln>
          </p:spPr>
          <p:txBody>
            <a:bodyPr lIns="54000" tIns="46800" rIns="54000" bIns="46800"/>
            <a:lstStyle/>
            <a:p>
              <a:pPr marL="0" marR="0" lvl="0" indent="0" algn="ctr" defTabSz="914400" rtl="0" eaLnBrk="1" fontAlgn="auto" latinLnBrk="0" hangingPunct="1">
                <a:lnSpc>
                  <a:spcPct val="100000"/>
                </a:lnSpc>
                <a:spcBef>
                  <a:spcPct val="75000"/>
                </a:spcBef>
                <a:spcAft>
                  <a:spcPts val="0"/>
                </a:spcAft>
                <a:buClr>
                  <a:prstClr val="black"/>
                </a:buClr>
                <a:buSzTx/>
                <a:buFontTx/>
                <a:buNone/>
                <a:tabLst/>
                <a:defRPr/>
              </a:pPr>
              <a:r>
                <a:rPr kumimoji="0" lang="en-US" sz="1000" b="0" i="0" u="none" strike="noStrike" kern="1200" cap="none" spc="0" normalizeH="0" baseline="0" noProof="0">
                  <a:ln>
                    <a:noFill/>
                  </a:ln>
                  <a:solidFill>
                    <a:srgbClr val="002060"/>
                  </a:solidFill>
                  <a:effectLst/>
                  <a:uLnTx/>
                  <a:uFillTx/>
                  <a:latin typeface="Calibri" panose="020F0502020204030204"/>
                  <a:ea typeface="+mn-ea"/>
                  <a:cs typeface="+mn-cs"/>
                </a:rPr>
                <a:t>0</a:t>
              </a:r>
            </a:p>
          </p:txBody>
        </p:sp>
        <p:sp>
          <p:nvSpPr>
            <p:cNvPr id="62" name="Rectangle 61"/>
            <p:cNvSpPr>
              <a:spLocks noChangeArrowheads="1"/>
            </p:cNvSpPr>
            <p:nvPr/>
          </p:nvSpPr>
          <p:spPr bwMode="auto">
            <a:xfrm>
              <a:off x="4677827" y="3834714"/>
              <a:ext cx="400210" cy="321402"/>
            </a:xfrm>
            <a:prstGeom prst="rect">
              <a:avLst/>
            </a:prstGeom>
            <a:noFill/>
            <a:ln w="9525">
              <a:noFill/>
              <a:miter lim="800000"/>
              <a:headEnd/>
              <a:tailEnd/>
            </a:ln>
          </p:spPr>
          <p:txBody>
            <a:bodyPr lIns="54000" tIns="46800" rIns="54000" bIns="46800"/>
            <a:lstStyle/>
            <a:p>
              <a:pPr marL="0" marR="0" lvl="0" indent="0" algn="ctr" defTabSz="914400" rtl="0" eaLnBrk="1" fontAlgn="auto" latinLnBrk="0" hangingPunct="1">
                <a:lnSpc>
                  <a:spcPct val="100000"/>
                </a:lnSpc>
                <a:spcBef>
                  <a:spcPct val="75000"/>
                </a:spcBef>
                <a:spcAft>
                  <a:spcPts val="0"/>
                </a:spcAft>
                <a:buClr>
                  <a:prstClr val="black"/>
                </a:buClr>
                <a:buSzTx/>
                <a:buFontTx/>
                <a:buNone/>
                <a:tabLst/>
                <a:defRPr/>
              </a:pPr>
              <a:r>
                <a:rPr kumimoji="0" lang="en-US" sz="1000" b="0" i="0" u="none" strike="noStrike" kern="1200" cap="none" spc="0" normalizeH="0" baseline="0" noProof="0">
                  <a:ln>
                    <a:noFill/>
                  </a:ln>
                  <a:solidFill>
                    <a:srgbClr val="002060"/>
                  </a:solidFill>
                  <a:effectLst/>
                  <a:uLnTx/>
                  <a:uFillTx/>
                  <a:latin typeface="Calibri" panose="020F0502020204030204"/>
                  <a:ea typeface="+mn-ea"/>
                  <a:cs typeface="+mn-cs"/>
                </a:rPr>
                <a:t>0</a:t>
              </a:r>
            </a:p>
          </p:txBody>
        </p:sp>
        <p:sp>
          <p:nvSpPr>
            <p:cNvPr id="63" name="Rectangle 62"/>
            <p:cNvSpPr>
              <a:spLocks noChangeArrowheads="1"/>
            </p:cNvSpPr>
            <p:nvPr/>
          </p:nvSpPr>
          <p:spPr bwMode="auto">
            <a:xfrm>
              <a:off x="5078037" y="3834714"/>
              <a:ext cx="396887" cy="321402"/>
            </a:xfrm>
            <a:prstGeom prst="rect">
              <a:avLst/>
            </a:prstGeom>
            <a:noFill/>
            <a:ln w="9525">
              <a:noFill/>
              <a:miter lim="800000"/>
              <a:headEnd/>
              <a:tailEnd/>
            </a:ln>
          </p:spPr>
          <p:txBody>
            <a:bodyPr lIns="54000" tIns="46800" rIns="54000" bIns="46800"/>
            <a:lstStyle/>
            <a:p>
              <a:pPr marL="0" marR="0" lvl="0" indent="0" algn="ctr" defTabSz="914400" rtl="0" eaLnBrk="1" fontAlgn="auto" latinLnBrk="0" hangingPunct="1">
                <a:lnSpc>
                  <a:spcPct val="100000"/>
                </a:lnSpc>
                <a:spcBef>
                  <a:spcPct val="75000"/>
                </a:spcBef>
                <a:spcAft>
                  <a:spcPts val="0"/>
                </a:spcAft>
                <a:buClr>
                  <a:prstClr val="black"/>
                </a:buClr>
                <a:buSzTx/>
                <a:buFontTx/>
                <a:buNone/>
                <a:tabLst/>
                <a:defRPr/>
              </a:pPr>
              <a:r>
                <a:rPr kumimoji="0" lang="en-US" sz="1000" b="0" i="0" u="none" strike="noStrike" kern="1200" cap="none" spc="0" normalizeH="0" baseline="0" noProof="0">
                  <a:ln>
                    <a:noFill/>
                  </a:ln>
                  <a:solidFill>
                    <a:srgbClr val="002060"/>
                  </a:solidFill>
                  <a:effectLst/>
                  <a:uLnTx/>
                  <a:uFillTx/>
                  <a:latin typeface="Calibri" panose="020F0502020204030204"/>
                  <a:ea typeface="+mn-ea"/>
                  <a:cs typeface="+mn-cs"/>
                </a:rPr>
                <a:t>0</a:t>
              </a:r>
            </a:p>
          </p:txBody>
        </p:sp>
        <p:sp>
          <p:nvSpPr>
            <p:cNvPr id="64" name="Rectangle 63"/>
            <p:cNvSpPr>
              <a:spLocks noChangeArrowheads="1"/>
            </p:cNvSpPr>
            <p:nvPr/>
          </p:nvSpPr>
          <p:spPr bwMode="auto">
            <a:xfrm>
              <a:off x="5474924" y="3834714"/>
              <a:ext cx="400210" cy="321402"/>
            </a:xfrm>
            <a:prstGeom prst="rect">
              <a:avLst/>
            </a:prstGeom>
            <a:noFill/>
            <a:ln w="9525">
              <a:noFill/>
              <a:miter lim="800000"/>
              <a:headEnd/>
              <a:tailEnd/>
            </a:ln>
          </p:spPr>
          <p:txBody>
            <a:bodyPr lIns="54000" tIns="46800" rIns="54000" bIns="46800"/>
            <a:lstStyle/>
            <a:p>
              <a:pPr marL="0" marR="0" lvl="0" indent="0" algn="ctr" defTabSz="914400" rtl="0" eaLnBrk="1" fontAlgn="auto" latinLnBrk="0" hangingPunct="1">
                <a:lnSpc>
                  <a:spcPct val="100000"/>
                </a:lnSpc>
                <a:spcBef>
                  <a:spcPct val="75000"/>
                </a:spcBef>
                <a:spcAft>
                  <a:spcPts val="0"/>
                </a:spcAft>
                <a:buClr>
                  <a:prstClr val="black"/>
                </a:buClr>
                <a:buSzTx/>
                <a:buFontTx/>
                <a:buNone/>
                <a:tabLst/>
                <a:defRPr/>
              </a:pPr>
              <a:r>
                <a:rPr kumimoji="0" lang="en-US" sz="1000" b="0" i="0" u="none" strike="noStrike" kern="1200" cap="none" spc="0" normalizeH="0" baseline="0" noProof="0">
                  <a:ln>
                    <a:noFill/>
                  </a:ln>
                  <a:solidFill>
                    <a:srgbClr val="002060"/>
                  </a:solidFill>
                  <a:effectLst/>
                  <a:uLnTx/>
                  <a:uFillTx/>
                  <a:latin typeface="Calibri" panose="020F0502020204030204"/>
                  <a:ea typeface="+mn-ea"/>
                  <a:cs typeface="+mn-cs"/>
                </a:rPr>
                <a:t>1</a:t>
              </a:r>
            </a:p>
          </p:txBody>
        </p:sp>
        <p:sp>
          <p:nvSpPr>
            <p:cNvPr id="65" name="Rectangle 64"/>
            <p:cNvSpPr>
              <a:spLocks noChangeArrowheads="1"/>
            </p:cNvSpPr>
            <p:nvPr/>
          </p:nvSpPr>
          <p:spPr bwMode="auto">
            <a:xfrm>
              <a:off x="4677827" y="4156116"/>
              <a:ext cx="400210" cy="319900"/>
            </a:xfrm>
            <a:prstGeom prst="rect">
              <a:avLst/>
            </a:prstGeom>
            <a:noFill/>
            <a:ln w="9525">
              <a:noFill/>
              <a:miter lim="800000"/>
              <a:headEnd/>
              <a:tailEnd/>
            </a:ln>
          </p:spPr>
          <p:txBody>
            <a:bodyPr lIns="54000" tIns="46800" rIns="54000" bIns="46800"/>
            <a:lstStyle/>
            <a:p>
              <a:pPr marL="0" marR="0" lvl="0" indent="0" algn="ctr" defTabSz="914400" rtl="0" eaLnBrk="1" fontAlgn="auto" latinLnBrk="0" hangingPunct="1">
                <a:lnSpc>
                  <a:spcPct val="100000"/>
                </a:lnSpc>
                <a:spcBef>
                  <a:spcPct val="75000"/>
                </a:spcBef>
                <a:spcAft>
                  <a:spcPts val="0"/>
                </a:spcAft>
                <a:buClr>
                  <a:prstClr val="black"/>
                </a:buClr>
                <a:buSzTx/>
                <a:buFontTx/>
                <a:buNone/>
                <a:tabLst/>
                <a:defRPr/>
              </a:pPr>
              <a:r>
                <a:rPr kumimoji="0" lang="en-US" sz="1000" b="0" i="0" u="none" strike="noStrike" kern="1200" cap="none" spc="0" normalizeH="0" baseline="0" noProof="0">
                  <a:ln>
                    <a:noFill/>
                  </a:ln>
                  <a:solidFill>
                    <a:srgbClr val="002060"/>
                  </a:solidFill>
                  <a:effectLst/>
                  <a:uLnTx/>
                  <a:uFillTx/>
                  <a:latin typeface="Calibri" panose="020F0502020204030204"/>
                  <a:ea typeface="+mn-ea"/>
                  <a:cs typeface="+mn-cs"/>
                </a:rPr>
                <a:t>0</a:t>
              </a:r>
            </a:p>
          </p:txBody>
        </p:sp>
        <p:sp>
          <p:nvSpPr>
            <p:cNvPr id="66" name="Rectangle 65"/>
            <p:cNvSpPr>
              <a:spLocks noChangeArrowheads="1"/>
            </p:cNvSpPr>
            <p:nvPr/>
          </p:nvSpPr>
          <p:spPr bwMode="auto">
            <a:xfrm>
              <a:off x="5078037" y="4156116"/>
              <a:ext cx="396887" cy="319900"/>
            </a:xfrm>
            <a:prstGeom prst="rect">
              <a:avLst/>
            </a:prstGeom>
            <a:noFill/>
            <a:ln w="9525">
              <a:noFill/>
              <a:miter lim="800000"/>
              <a:headEnd/>
              <a:tailEnd/>
            </a:ln>
          </p:spPr>
          <p:txBody>
            <a:bodyPr lIns="54000" tIns="46800" rIns="54000" bIns="46800"/>
            <a:lstStyle/>
            <a:p>
              <a:pPr marL="0" marR="0" lvl="0" indent="0" algn="ctr" defTabSz="914400" rtl="0" eaLnBrk="1" fontAlgn="auto" latinLnBrk="0" hangingPunct="1">
                <a:lnSpc>
                  <a:spcPct val="100000"/>
                </a:lnSpc>
                <a:spcBef>
                  <a:spcPct val="75000"/>
                </a:spcBef>
                <a:spcAft>
                  <a:spcPts val="0"/>
                </a:spcAft>
                <a:buClr>
                  <a:prstClr val="black"/>
                </a:buClr>
                <a:buSzTx/>
                <a:buFontTx/>
                <a:buNone/>
                <a:tabLst/>
                <a:defRPr/>
              </a:pPr>
              <a:r>
                <a:rPr kumimoji="0" lang="en-US" sz="1000" b="0" i="0" u="none" strike="noStrike" kern="1200" cap="none" spc="0" normalizeH="0" baseline="0" noProof="0">
                  <a:ln>
                    <a:noFill/>
                  </a:ln>
                  <a:solidFill>
                    <a:srgbClr val="002060"/>
                  </a:solidFill>
                  <a:effectLst/>
                  <a:uLnTx/>
                  <a:uFillTx/>
                  <a:latin typeface="Calibri" panose="020F0502020204030204"/>
                  <a:ea typeface="+mn-ea"/>
                  <a:cs typeface="+mn-cs"/>
                </a:rPr>
                <a:t>1</a:t>
              </a:r>
            </a:p>
          </p:txBody>
        </p:sp>
        <p:sp>
          <p:nvSpPr>
            <p:cNvPr id="67" name="Rectangle 66"/>
            <p:cNvSpPr>
              <a:spLocks noChangeArrowheads="1"/>
            </p:cNvSpPr>
            <p:nvPr/>
          </p:nvSpPr>
          <p:spPr bwMode="auto">
            <a:xfrm>
              <a:off x="5474924" y="4156116"/>
              <a:ext cx="400210" cy="319900"/>
            </a:xfrm>
            <a:prstGeom prst="rect">
              <a:avLst/>
            </a:prstGeom>
            <a:noFill/>
            <a:ln w="9525">
              <a:noFill/>
              <a:miter lim="800000"/>
              <a:headEnd/>
              <a:tailEnd/>
            </a:ln>
          </p:spPr>
          <p:txBody>
            <a:bodyPr lIns="54000" tIns="46800" rIns="54000" bIns="46800"/>
            <a:lstStyle/>
            <a:p>
              <a:pPr marL="0" marR="0" lvl="0" indent="0" algn="ctr" defTabSz="914400" rtl="0" eaLnBrk="1" fontAlgn="auto" latinLnBrk="0" hangingPunct="1">
                <a:lnSpc>
                  <a:spcPct val="100000"/>
                </a:lnSpc>
                <a:spcBef>
                  <a:spcPct val="75000"/>
                </a:spcBef>
                <a:spcAft>
                  <a:spcPts val="0"/>
                </a:spcAft>
                <a:buClr>
                  <a:prstClr val="black"/>
                </a:buClr>
                <a:buSzTx/>
                <a:buFontTx/>
                <a:buNone/>
                <a:tabLst/>
                <a:defRPr/>
              </a:pPr>
              <a:r>
                <a:rPr kumimoji="0" lang="en-US" sz="1000" b="0" i="0" u="none" strike="noStrike" kern="1200" cap="none" spc="0" normalizeH="0" baseline="0" noProof="0">
                  <a:ln>
                    <a:noFill/>
                  </a:ln>
                  <a:solidFill>
                    <a:srgbClr val="002060"/>
                  </a:solidFill>
                  <a:effectLst/>
                  <a:uLnTx/>
                  <a:uFillTx/>
                  <a:latin typeface="Calibri" panose="020F0502020204030204"/>
                  <a:ea typeface="+mn-ea"/>
                  <a:cs typeface="+mn-cs"/>
                </a:rPr>
                <a:t>0</a:t>
              </a:r>
            </a:p>
          </p:txBody>
        </p:sp>
        <p:sp>
          <p:nvSpPr>
            <p:cNvPr id="68" name="Rectangle 67"/>
            <p:cNvSpPr>
              <a:spLocks noChangeArrowheads="1"/>
            </p:cNvSpPr>
            <p:nvPr/>
          </p:nvSpPr>
          <p:spPr bwMode="auto">
            <a:xfrm>
              <a:off x="4677827" y="4476016"/>
              <a:ext cx="400210" cy="318399"/>
            </a:xfrm>
            <a:prstGeom prst="rect">
              <a:avLst/>
            </a:prstGeom>
            <a:noFill/>
            <a:ln w="9525">
              <a:noFill/>
              <a:miter lim="800000"/>
              <a:headEnd/>
              <a:tailEnd/>
            </a:ln>
          </p:spPr>
          <p:txBody>
            <a:bodyPr lIns="54000" tIns="46800" rIns="54000" bIns="46800"/>
            <a:lstStyle/>
            <a:p>
              <a:pPr marL="0" marR="0" lvl="0" indent="0" algn="ctr" defTabSz="914400" rtl="0" eaLnBrk="1" fontAlgn="auto" latinLnBrk="0" hangingPunct="1">
                <a:lnSpc>
                  <a:spcPct val="100000"/>
                </a:lnSpc>
                <a:spcBef>
                  <a:spcPct val="75000"/>
                </a:spcBef>
                <a:spcAft>
                  <a:spcPts val="0"/>
                </a:spcAft>
                <a:buClr>
                  <a:prstClr val="black"/>
                </a:buClr>
                <a:buSzTx/>
                <a:buFontTx/>
                <a:buNone/>
                <a:tabLst/>
                <a:defRPr/>
              </a:pPr>
              <a:r>
                <a:rPr kumimoji="0" lang="en-US" sz="1000" b="0" i="0" u="none" strike="noStrike" kern="1200" cap="none" spc="0" normalizeH="0" baseline="0" noProof="0">
                  <a:ln>
                    <a:noFill/>
                  </a:ln>
                  <a:solidFill>
                    <a:srgbClr val="002060"/>
                  </a:solidFill>
                  <a:effectLst/>
                  <a:uLnTx/>
                  <a:uFillTx/>
                  <a:latin typeface="Calibri" panose="020F0502020204030204"/>
                  <a:ea typeface="+mn-ea"/>
                  <a:cs typeface="+mn-cs"/>
                </a:rPr>
                <a:t>0</a:t>
              </a:r>
            </a:p>
          </p:txBody>
        </p:sp>
        <p:sp>
          <p:nvSpPr>
            <p:cNvPr id="69" name="Rectangle 68"/>
            <p:cNvSpPr>
              <a:spLocks noChangeArrowheads="1"/>
            </p:cNvSpPr>
            <p:nvPr/>
          </p:nvSpPr>
          <p:spPr bwMode="auto">
            <a:xfrm>
              <a:off x="5078037" y="4476016"/>
              <a:ext cx="396887" cy="318399"/>
            </a:xfrm>
            <a:prstGeom prst="rect">
              <a:avLst/>
            </a:prstGeom>
            <a:noFill/>
            <a:ln w="9525">
              <a:noFill/>
              <a:miter lim="800000"/>
              <a:headEnd/>
              <a:tailEnd/>
            </a:ln>
          </p:spPr>
          <p:txBody>
            <a:bodyPr lIns="54000" tIns="46800" rIns="54000" bIns="46800"/>
            <a:lstStyle/>
            <a:p>
              <a:pPr marL="0" marR="0" lvl="0" indent="0" algn="ctr" defTabSz="914400" rtl="0" eaLnBrk="1" fontAlgn="auto" latinLnBrk="0" hangingPunct="1">
                <a:lnSpc>
                  <a:spcPct val="100000"/>
                </a:lnSpc>
                <a:spcBef>
                  <a:spcPct val="75000"/>
                </a:spcBef>
                <a:spcAft>
                  <a:spcPts val="0"/>
                </a:spcAft>
                <a:buClr>
                  <a:prstClr val="black"/>
                </a:buClr>
                <a:buSzTx/>
                <a:buFontTx/>
                <a:buNone/>
                <a:tabLst/>
                <a:defRPr/>
              </a:pPr>
              <a:r>
                <a:rPr kumimoji="0" lang="en-US" sz="1000" b="0" i="0" u="none" strike="noStrike" kern="1200" cap="none" spc="0" normalizeH="0" baseline="0" noProof="0">
                  <a:ln>
                    <a:noFill/>
                  </a:ln>
                  <a:solidFill>
                    <a:srgbClr val="002060"/>
                  </a:solidFill>
                  <a:effectLst/>
                  <a:uLnTx/>
                  <a:uFillTx/>
                  <a:latin typeface="Calibri" panose="020F0502020204030204"/>
                  <a:ea typeface="+mn-ea"/>
                  <a:cs typeface="+mn-cs"/>
                </a:rPr>
                <a:t>1</a:t>
              </a:r>
            </a:p>
          </p:txBody>
        </p:sp>
        <p:sp>
          <p:nvSpPr>
            <p:cNvPr id="70" name="Rectangle 69"/>
            <p:cNvSpPr>
              <a:spLocks noChangeArrowheads="1"/>
            </p:cNvSpPr>
            <p:nvPr/>
          </p:nvSpPr>
          <p:spPr bwMode="auto">
            <a:xfrm>
              <a:off x="5474924" y="4476016"/>
              <a:ext cx="400210" cy="318399"/>
            </a:xfrm>
            <a:prstGeom prst="rect">
              <a:avLst/>
            </a:prstGeom>
            <a:noFill/>
            <a:ln w="9525">
              <a:noFill/>
              <a:miter lim="800000"/>
              <a:headEnd/>
              <a:tailEnd/>
            </a:ln>
          </p:spPr>
          <p:txBody>
            <a:bodyPr lIns="54000" tIns="46800" rIns="54000" bIns="46800"/>
            <a:lstStyle/>
            <a:p>
              <a:pPr marL="0" marR="0" lvl="0" indent="0" algn="ctr" defTabSz="914400" rtl="0" eaLnBrk="1" fontAlgn="auto" latinLnBrk="0" hangingPunct="1">
                <a:lnSpc>
                  <a:spcPct val="100000"/>
                </a:lnSpc>
                <a:spcBef>
                  <a:spcPct val="75000"/>
                </a:spcBef>
                <a:spcAft>
                  <a:spcPts val="0"/>
                </a:spcAft>
                <a:buClr>
                  <a:prstClr val="black"/>
                </a:buClr>
                <a:buSzTx/>
                <a:buFontTx/>
                <a:buNone/>
                <a:tabLst/>
                <a:defRPr/>
              </a:pPr>
              <a:r>
                <a:rPr kumimoji="0" lang="en-US" sz="1000" b="0" i="0" u="none" strike="noStrike" kern="1200" cap="none" spc="0" normalizeH="0" baseline="0" noProof="0">
                  <a:ln>
                    <a:noFill/>
                  </a:ln>
                  <a:solidFill>
                    <a:srgbClr val="002060"/>
                  </a:solidFill>
                  <a:effectLst/>
                  <a:uLnTx/>
                  <a:uFillTx/>
                  <a:latin typeface="Calibri" panose="020F0502020204030204"/>
                  <a:ea typeface="+mn-ea"/>
                  <a:cs typeface="+mn-cs"/>
                </a:rPr>
                <a:t>1</a:t>
              </a:r>
            </a:p>
          </p:txBody>
        </p:sp>
        <p:sp>
          <p:nvSpPr>
            <p:cNvPr id="71" name="Rectangle 70"/>
            <p:cNvSpPr>
              <a:spLocks noChangeArrowheads="1"/>
            </p:cNvSpPr>
            <p:nvPr/>
          </p:nvSpPr>
          <p:spPr bwMode="auto">
            <a:xfrm>
              <a:off x="4677827" y="4794415"/>
              <a:ext cx="400210" cy="319901"/>
            </a:xfrm>
            <a:prstGeom prst="rect">
              <a:avLst/>
            </a:prstGeom>
            <a:noFill/>
            <a:ln w="9525">
              <a:noFill/>
              <a:miter lim="800000"/>
              <a:headEnd/>
              <a:tailEnd/>
            </a:ln>
          </p:spPr>
          <p:txBody>
            <a:bodyPr lIns="54000" tIns="46800" rIns="54000" bIns="46800"/>
            <a:lstStyle/>
            <a:p>
              <a:pPr marL="0" marR="0" lvl="0" indent="0" algn="ctr" defTabSz="914400" rtl="0" eaLnBrk="1" fontAlgn="auto" latinLnBrk="0" hangingPunct="1">
                <a:lnSpc>
                  <a:spcPct val="100000"/>
                </a:lnSpc>
                <a:spcBef>
                  <a:spcPct val="75000"/>
                </a:spcBef>
                <a:spcAft>
                  <a:spcPts val="0"/>
                </a:spcAft>
                <a:buClr>
                  <a:prstClr val="black"/>
                </a:buClr>
                <a:buSzTx/>
                <a:buFontTx/>
                <a:buNone/>
                <a:tabLst/>
                <a:defRPr/>
              </a:pPr>
              <a:r>
                <a:rPr kumimoji="0" lang="en-US" sz="1000" b="0" i="0" u="none" strike="noStrike" kern="1200" cap="none" spc="0" normalizeH="0" baseline="0" noProof="0">
                  <a:ln>
                    <a:noFill/>
                  </a:ln>
                  <a:solidFill>
                    <a:srgbClr val="002060"/>
                  </a:solidFill>
                  <a:effectLst/>
                  <a:uLnTx/>
                  <a:uFillTx/>
                  <a:latin typeface="Calibri" panose="020F0502020204030204"/>
                  <a:ea typeface="+mn-ea"/>
                  <a:cs typeface="+mn-cs"/>
                </a:rPr>
                <a:t>1</a:t>
              </a:r>
            </a:p>
          </p:txBody>
        </p:sp>
        <p:sp>
          <p:nvSpPr>
            <p:cNvPr id="72" name="Rectangle 71"/>
            <p:cNvSpPr>
              <a:spLocks noChangeArrowheads="1"/>
            </p:cNvSpPr>
            <p:nvPr/>
          </p:nvSpPr>
          <p:spPr bwMode="auto">
            <a:xfrm>
              <a:off x="5078037" y="4794415"/>
              <a:ext cx="396887" cy="319901"/>
            </a:xfrm>
            <a:prstGeom prst="rect">
              <a:avLst/>
            </a:prstGeom>
            <a:noFill/>
            <a:ln w="9525">
              <a:noFill/>
              <a:miter lim="800000"/>
              <a:headEnd/>
              <a:tailEnd/>
            </a:ln>
          </p:spPr>
          <p:txBody>
            <a:bodyPr lIns="54000" tIns="46800" rIns="54000" bIns="46800"/>
            <a:lstStyle/>
            <a:p>
              <a:pPr marL="0" marR="0" lvl="0" indent="0" algn="ctr" defTabSz="914400" rtl="0" eaLnBrk="1" fontAlgn="auto" latinLnBrk="0" hangingPunct="1">
                <a:lnSpc>
                  <a:spcPct val="100000"/>
                </a:lnSpc>
                <a:spcBef>
                  <a:spcPct val="75000"/>
                </a:spcBef>
                <a:spcAft>
                  <a:spcPts val="0"/>
                </a:spcAft>
                <a:buClr>
                  <a:prstClr val="black"/>
                </a:buClr>
                <a:buSzTx/>
                <a:buFontTx/>
                <a:buNone/>
                <a:tabLst/>
                <a:defRPr/>
              </a:pPr>
              <a:r>
                <a:rPr kumimoji="0" lang="en-US" sz="1000" b="0" i="0" u="none" strike="noStrike" kern="1200" cap="none" spc="0" normalizeH="0" baseline="0" noProof="0">
                  <a:ln>
                    <a:noFill/>
                  </a:ln>
                  <a:solidFill>
                    <a:srgbClr val="002060"/>
                  </a:solidFill>
                  <a:effectLst/>
                  <a:uLnTx/>
                  <a:uFillTx/>
                  <a:latin typeface="Calibri" panose="020F0502020204030204"/>
                  <a:ea typeface="+mn-ea"/>
                  <a:cs typeface="+mn-cs"/>
                </a:rPr>
                <a:t>0</a:t>
              </a:r>
            </a:p>
          </p:txBody>
        </p:sp>
        <p:sp>
          <p:nvSpPr>
            <p:cNvPr id="73" name="Rectangle 72"/>
            <p:cNvSpPr>
              <a:spLocks noChangeArrowheads="1"/>
            </p:cNvSpPr>
            <p:nvPr/>
          </p:nvSpPr>
          <p:spPr bwMode="auto">
            <a:xfrm>
              <a:off x="5474924" y="4794415"/>
              <a:ext cx="400210" cy="319901"/>
            </a:xfrm>
            <a:prstGeom prst="rect">
              <a:avLst/>
            </a:prstGeom>
            <a:noFill/>
            <a:ln w="9525">
              <a:noFill/>
              <a:miter lim="800000"/>
              <a:headEnd/>
              <a:tailEnd/>
            </a:ln>
          </p:spPr>
          <p:txBody>
            <a:bodyPr lIns="54000" tIns="46800" rIns="54000" bIns="46800"/>
            <a:lstStyle/>
            <a:p>
              <a:pPr marL="0" marR="0" lvl="0" indent="0" algn="ctr" defTabSz="914400" rtl="0" eaLnBrk="1" fontAlgn="auto" latinLnBrk="0" hangingPunct="1">
                <a:lnSpc>
                  <a:spcPct val="100000"/>
                </a:lnSpc>
                <a:spcBef>
                  <a:spcPct val="75000"/>
                </a:spcBef>
                <a:spcAft>
                  <a:spcPts val="0"/>
                </a:spcAft>
                <a:buClr>
                  <a:prstClr val="black"/>
                </a:buClr>
                <a:buSzTx/>
                <a:buFontTx/>
                <a:buNone/>
                <a:tabLst/>
                <a:defRPr/>
              </a:pPr>
              <a:r>
                <a:rPr kumimoji="0" lang="en-US" sz="1000" b="0" i="0" u="none" strike="noStrike" kern="1200" cap="none" spc="0" normalizeH="0" baseline="0" noProof="0">
                  <a:ln>
                    <a:noFill/>
                  </a:ln>
                  <a:solidFill>
                    <a:srgbClr val="002060"/>
                  </a:solidFill>
                  <a:effectLst/>
                  <a:uLnTx/>
                  <a:uFillTx/>
                  <a:latin typeface="Calibri" panose="020F0502020204030204"/>
                  <a:ea typeface="+mn-ea"/>
                  <a:cs typeface="+mn-cs"/>
                </a:rPr>
                <a:t>0</a:t>
              </a:r>
            </a:p>
          </p:txBody>
        </p:sp>
        <p:sp>
          <p:nvSpPr>
            <p:cNvPr id="74" name="Rectangle 73"/>
            <p:cNvSpPr>
              <a:spLocks noChangeArrowheads="1"/>
            </p:cNvSpPr>
            <p:nvPr/>
          </p:nvSpPr>
          <p:spPr bwMode="auto">
            <a:xfrm>
              <a:off x="4677827" y="5114316"/>
              <a:ext cx="400210" cy="319900"/>
            </a:xfrm>
            <a:prstGeom prst="rect">
              <a:avLst/>
            </a:prstGeom>
            <a:noFill/>
            <a:ln w="9525">
              <a:noFill/>
              <a:miter lim="800000"/>
              <a:headEnd/>
              <a:tailEnd/>
            </a:ln>
          </p:spPr>
          <p:txBody>
            <a:bodyPr lIns="54000" tIns="46800" rIns="54000" bIns="46800"/>
            <a:lstStyle/>
            <a:p>
              <a:pPr marL="0" marR="0" lvl="0" indent="0" algn="ctr" defTabSz="914400" rtl="0" eaLnBrk="1" fontAlgn="auto" latinLnBrk="0" hangingPunct="1">
                <a:lnSpc>
                  <a:spcPct val="100000"/>
                </a:lnSpc>
                <a:spcBef>
                  <a:spcPct val="75000"/>
                </a:spcBef>
                <a:spcAft>
                  <a:spcPts val="0"/>
                </a:spcAft>
                <a:buClr>
                  <a:prstClr val="black"/>
                </a:buClr>
                <a:buSzTx/>
                <a:buFontTx/>
                <a:buNone/>
                <a:tabLst/>
                <a:defRPr/>
              </a:pPr>
              <a:r>
                <a:rPr kumimoji="0" lang="en-US" sz="1000" b="0" i="0" u="none" strike="noStrike" kern="1200" cap="none" spc="0" normalizeH="0" baseline="0" noProof="0">
                  <a:ln>
                    <a:noFill/>
                  </a:ln>
                  <a:solidFill>
                    <a:srgbClr val="002060"/>
                  </a:solidFill>
                  <a:effectLst/>
                  <a:uLnTx/>
                  <a:uFillTx/>
                  <a:latin typeface="Calibri" panose="020F0502020204030204"/>
                  <a:ea typeface="+mn-ea"/>
                  <a:cs typeface="+mn-cs"/>
                </a:rPr>
                <a:t>1</a:t>
              </a:r>
            </a:p>
          </p:txBody>
        </p:sp>
        <p:sp>
          <p:nvSpPr>
            <p:cNvPr id="75" name="Rectangle 74"/>
            <p:cNvSpPr>
              <a:spLocks noChangeArrowheads="1"/>
            </p:cNvSpPr>
            <p:nvPr/>
          </p:nvSpPr>
          <p:spPr bwMode="auto">
            <a:xfrm>
              <a:off x="5078037" y="5114316"/>
              <a:ext cx="396887" cy="319900"/>
            </a:xfrm>
            <a:prstGeom prst="rect">
              <a:avLst/>
            </a:prstGeom>
            <a:noFill/>
            <a:ln w="9525">
              <a:noFill/>
              <a:miter lim="800000"/>
              <a:headEnd/>
              <a:tailEnd/>
            </a:ln>
          </p:spPr>
          <p:txBody>
            <a:bodyPr lIns="54000" tIns="46800" rIns="54000" bIns="46800"/>
            <a:lstStyle/>
            <a:p>
              <a:pPr marL="0" marR="0" lvl="0" indent="0" algn="ctr" defTabSz="914400" rtl="0" eaLnBrk="1" fontAlgn="auto" latinLnBrk="0" hangingPunct="1">
                <a:lnSpc>
                  <a:spcPct val="100000"/>
                </a:lnSpc>
                <a:spcBef>
                  <a:spcPct val="75000"/>
                </a:spcBef>
                <a:spcAft>
                  <a:spcPts val="0"/>
                </a:spcAft>
                <a:buClr>
                  <a:prstClr val="black"/>
                </a:buClr>
                <a:buSzTx/>
                <a:buFontTx/>
                <a:buNone/>
                <a:tabLst/>
                <a:defRPr/>
              </a:pPr>
              <a:r>
                <a:rPr kumimoji="0" lang="en-US" sz="1000" b="0" i="0" u="none" strike="noStrike" kern="1200" cap="none" spc="0" normalizeH="0" baseline="0" noProof="0">
                  <a:ln>
                    <a:noFill/>
                  </a:ln>
                  <a:solidFill>
                    <a:srgbClr val="002060"/>
                  </a:solidFill>
                  <a:effectLst/>
                  <a:uLnTx/>
                  <a:uFillTx/>
                  <a:latin typeface="Calibri" panose="020F0502020204030204"/>
                  <a:ea typeface="+mn-ea"/>
                  <a:cs typeface="+mn-cs"/>
                </a:rPr>
                <a:t>0</a:t>
              </a:r>
            </a:p>
          </p:txBody>
        </p:sp>
        <p:sp>
          <p:nvSpPr>
            <p:cNvPr id="76" name="Rectangle 75"/>
            <p:cNvSpPr>
              <a:spLocks noChangeArrowheads="1"/>
            </p:cNvSpPr>
            <p:nvPr/>
          </p:nvSpPr>
          <p:spPr bwMode="auto">
            <a:xfrm>
              <a:off x="5474924" y="5114316"/>
              <a:ext cx="400210" cy="319900"/>
            </a:xfrm>
            <a:prstGeom prst="rect">
              <a:avLst/>
            </a:prstGeom>
            <a:noFill/>
            <a:ln w="9525">
              <a:noFill/>
              <a:miter lim="800000"/>
              <a:headEnd/>
              <a:tailEnd/>
            </a:ln>
          </p:spPr>
          <p:txBody>
            <a:bodyPr lIns="54000" tIns="46800" rIns="54000" bIns="46800"/>
            <a:lstStyle/>
            <a:p>
              <a:pPr marL="0" marR="0" lvl="0" indent="0" algn="ctr" defTabSz="914400" rtl="0" eaLnBrk="1" fontAlgn="auto" latinLnBrk="0" hangingPunct="1">
                <a:lnSpc>
                  <a:spcPct val="100000"/>
                </a:lnSpc>
                <a:spcBef>
                  <a:spcPct val="75000"/>
                </a:spcBef>
                <a:spcAft>
                  <a:spcPts val="0"/>
                </a:spcAft>
                <a:buClr>
                  <a:prstClr val="black"/>
                </a:buClr>
                <a:buSzTx/>
                <a:buFontTx/>
                <a:buNone/>
                <a:tabLst/>
                <a:defRPr/>
              </a:pPr>
              <a:r>
                <a:rPr kumimoji="0" lang="en-US" sz="1000" b="0" i="0" u="none" strike="noStrike" kern="1200" cap="none" spc="0" normalizeH="0" baseline="0" noProof="0">
                  <a:ln>
                    <a:noFill/>
                  </a:ln>
                  <a:solidFill>
                    <a:srgbClr val="002060"/>
                  </a:solidFill>
                  <a:effectLst/>
                  <a:uLnTx/>
                  <a:uFillTx/>
                  <a:latin typeface="Calibri" panose="020F0502020204030204"/>
                  <a:ea typeface="+mn-ea"/>
                  <a:cs typeface="+mn-cs"/>
                </a:rPr>
                <a:t>1</a:t>
              </a:r>
            </a:p>
          </p:txBody>
        </p:sp>
        <p:sp>
          <p:nvSpPr>
            <p:cNvPr id="77" name="Rectangle 76"/>
            <p:cNvSpPr>
              <a:spLocks noChangeArrowheads="1"/>
            </p:cNvSpPr>
            <p:nvPr/>
          </p:nvSpPr>
          <p:spPr bwMode="auto">
            <a:xfrm>
              <a:off x="4677827" y="5434216"/>
              <a:ext cx="400210" cy="318399"/>
            </a:xfrm>
            <a:prstGeom prst="rect">
              <a:avLst/>
            </a:prstGeom>
            <a:noFill/>
            <a:ln w="9525">
              <a:noFill/>
              <a:miter lim="800000"/>
              <a:headEnd/>
              <a:tailEnd/>
            </a:ln>
          </p:spPr>
          <p:txBody>
            <a:bodyPr lIns="54000" tIns="46800" rIns="54000" bIns="46800"/>
            <a:lstStyle/>
            <a:p>
              <a:pPr marL="0" marR="0" lvl="0" indent="0" algn="ctr" defTabSz="914400" rtl="0" eaLnBrk="1" fontAlgn="auto" latinLnBrk="0" hangingPunct="1">
                <a:lnSpc>
                  <a:spcPct val="100000"/>
                </a:lnSpc>
                <a:spcBef>
                  <a:spcPct val="75000"/>
                </a:spcBef>
                <a:spcAft>
                  <a:spcPts val="0"/>
                </a:spcAft>
                <a:buClr>
                  <a:prstClr val="black"/>
                </a:buClr>
                <a:buSzTx/>
                <a:buFontTx/>
                <a:buNone/>
                <a:tabLst/>
                <a:defRPr/>
              </a:pPr>
              <a:r>
                <a:rPr kumimoji="0" lang="en-US" sz="1000" b="0" i="0" u="none" strike="noStrike" kern="1200" cap="none" spc="0" normalizeH="0" baseline="0" noProof="0">
                  <a:ln>
                    <a:noFill/>
                  </a:ln>
                  <a:solidFill>
                    <a:srgbClr val="002060"/>
                  </a:solidFill>
                  <a:effectLst/>
                  <a:uLnTx/>
                  <a:uFillTx/>
                  <a:latin typeface="Calibri" panose="020F0502020204030204"/>
                  <a:ea typeface="+mn-ea"/>
                  <a:cs typeface="+mn-cs"/>
                </a:rPr>
                <a:t>1</a:t>
              </a:r>
            </a:p>
          </p:txBody>
        </p:sp>
        <p:sp>
          <p:nvSpPr>
            <p:cNvPr id="78" name="Rectangle 77"/>
            <p:cNvSpPr>
              <a:spLocks noChangeArrowheads="1"/>
            </p:cNvSpPr>
            <p:nvPr/>
          </p:nvSpPr>
          <p:spPr bwMode="auto">
            <a:xfrm>
              <a:off x="5078037" y="5434216"/>
              <a:ext cx="396887" cy="318399"/>
            </a:xfrm>
            <a:prstGeom prst="rect">
              <a:avLst/>
            </a:prstGeom>
            <a:noFill/>
            <a:ln w="9525">
              <a:noFill/>
              <a:miter lim="800000"/>
              <a:headEnd/>
              <a:tailEnd/>
            </a:ln>
          </p:spPr>
          <p:txBody>
            <a:bodyPr lIns="54000" tIns="46800" rIns="54000" bIns="46800"/>
            <a:lstStyle/>
            <a:p>
              <a:pPr marL="0" marR="0" lvl="0" indent="0" algn="ctr" defTabSz="914400" rtl="0" eaLnBrk="1" fontAlgn="auto" latinLnBrk="0" hangingPunct="1">
                <a:lnSpc>
                  <a:spcPct val="100000"/>
                </a:lnSpc>
                <a:spcBef>
                  <a:spcPct val="75000"/>
                </a:spcBef>
                <a:spcAft>
                  <a:spcPts val="0"/>
                </a:spcAft>
                <a:buClr>
                  <a:prstClr val="black"/>
                </a:buClr>
                <a:buSzTx/>
                <a:buFontTx/>
                <a:buNone/>
                <a:tabLst/>
                <a:defRPr/>
              </a:pPr>
              <a:r>
                <a:rPr kumimoji="0" lang="en-US" sz="1000" b="0" i="0" u="none" strike="noStrike" kern="1200" cap="none" spc="0" normalizeH="0" baseline="0" noProof="0">
                  <a:ln>
                    <a:noFill/>
                  </a:ln>
                  <a:solidFill>
                    <a:srgbClr val="002060"/>
                  </a:solidFill>
                  <a:effectLst/>
                  <a:uLnTx/>
                  <a:uFillTx/>
                  <a:latin typeface="Calibri" panose="020F0502020204030204"/>
                  <a:ea typeface="+mn-ea"/>
                  <a:cs typeface="+mn-cs"/>
                </a:rPr>
                <a:t>1</a:t>
              </a:r>
            </a:p>
          </p:txBody>
        </p:sp>
        <p:sp>
          <p:nvSpPr>
            <p:cNvPr id="79" name="Rectangle 78"/>
            <p:cNvSpPr>
              <a:spLocks noChangeArrowheads="1"/>
            </p:cNvSpPr>
            <p:nvPr/>
          </p:nvSpPr>
          <p:spPr bwMode="auto">
            <a:xfrm>
              <a:off x="5474924" y="5434216"/>
              <a:ext cx="400210" cy="318399"/>
            </a:xfrm>
            <a:prstGeom prst="rect">
              <a:avLst/>
            </a:prstGeom>
            <a:noFill/>
            <a:ln w="9525">
              <a:noFill/>
              <a:miter lim="800000"/>
              <a:headEnd/>
              <a:tailEnd/>
            </a:ln>
          </p:spPr>
          <p:txBody>
            <a:bodyPr lIns="54000" tIns="46800" rIns="54000" bIns="46800"/>
            <a:lstStyle/>
            <a:p>
              <a:pPr marL="0" marR="0" lvl="0" indent="0" algn="ctr" defTabSz="914400" rtl="0" eaLnBrk="1" fontAlgn="auto" latinLnBrk="0" hangingPunct="1">
                <a:lnSpc>
                  <a:spcPct val="100000"/>
                </a:lnSpc>
                <a:spcBef>
                  <a:spcPct val="75000"/>
                </a:spcBef>
                <a:spcAft>
                  <a:spcPts val="0"/>
                </a:spcAft>
                <a:buClr>
                  <a:prstClr val="black"/>
                </a:buClr>
                <a:buSzTx/>
                <a:buFontTx/>
                <a:buNone/>
                <a:tabLst/>
                <a:defRPr/>
              </a:pPr>
              <a:r>
                <a:rPr kumimoji="0" lang="en-US" sz="1000" b="0" i="0" u="none" strike="noStrike" kern="1200" cap="none" spc="0" normalizeH="0" baseline="0" noProof="0">
                  <a:ln>
                    <a:noFill/>
                  </a:ln>
                  <a:solidFill>
                    <a:srgbClr val="002060"/>
                  </a:solidFill>
                  <a:effectLst/>
                  <a:uLnTx/>
                  <a:uFillTx/>
                  <a:latin typeface="Calibri" panose="020F0502020204030204"/>
                  <a:ea typeface="+mn-ea"/>
                  <a:cs typeface="+mn-cs"/>
                </a:rPr>
                <a:t>0</a:t>
              </a:r>
            </a:p>
          </p:txBody>
        </p:sp>
        <p:sp>
          <p:nvSpPr>
            <p:cNvPr id="80" name="Rectangle 79"/>
            <p:cNvSpPr>
              <a:spLocks noChangeArrowheads="1"/>
            </p:cNvSpPr>
            <p:nvPr/>
          </p:nvSpPr>
          <p:spPr bwMode="auto">
            <a:xfrm>
              <a:off x="4677827" y="5752615"/>
              <a:ext cx="400210" cy="319901"/>
            </a:xfrm>
            <a:prstGeom prst="rect">
              <a:avLst/>
            </a:prstGeom>
            <a:noFill/>
            <a:ln w="9525">
              <a:noFill/>
              <a:miter lim="800000"/>
              <a:headEnd/>
              <a:tailEnd/>
            </a:ln>
          </p:spPr>
          <p:txBody>
            <a:bodyPr lIns="54000" tIns="46800" rIns="54000" bIns="46800"/>
            <a:lstStyle/>
            <a:p>
              <a:pPr marL="0" marR="0" lvl="0" indent="0" algn="ctr" defTabSz="914400" rtl="0" eaLnBrk="1" fontAlgn="auto" latinLnBrk="0" hangingPunct="1">
                <a:lnSpc>
                  <a:spcPct val="100000"/>
                </a:lnSpc>
                <a:spcBef>
                  <a:spcPct val="75000"/>
                </a:spcBef>
                <a:spcAft>
                  <a:spcPts val="0"/>
                </a:spcAft>
                <a:buClr>
                  <a:prstClr val="black"/>
                </a:buClr>
                <a:buSzTx/>
                <a:buFontTx/>
                <a:buNone/>
                <a:tabLst/>
                <a:defRPr/>
              </a:pPr>
              <a:r>
                <a:rPr kumimoji="0" lang="en-US" sz="1000" b="0" i="0" u="none" strike="noStrike" kern="1200" cap="none" spc="0" normalizeH="0" baseline="0" noProof="0">
                  <a:ln>
                    <a:noFill/>
                  </a:ln>
                  <a:solidFill>
                    <a:srgbClr val="002060"/>
                  </a:solidFill>
                  <a:effectLst/>
                  <a:uLnTx/>
                  <a:uFillTx/>
                  <a:latin typeface="Calibri" panose="020F0502020204030204"/>
                  <a:ea typeface="+mn-ea"/>
                  <a:cs typeface="+mn-cs"/>
                </a:rPr>
                <a:t>1</a:t>
              </a:r>
            </a:p>
          </p:txBody>
        </p:sp>
        <p:sp>
          <p:nvSpPr>
            <p:cNvPr id="81" name="Rectangle 80"/>
            <p:cNvSpPr>
              <a:spLocks noChangeArrowheads="1"/>
            </p:cNvSpPr>
            <p:nvPr/>
          </p:nvSpPr>
          <p:spPr bwMode="auto">
            <a:xfrm>
              <a:off x="5078037" y="5752615"/>
              <a:ext cx="396887" cy="319901"/>
            </a:xfrm>
            <a:prstGeom prst="rect">
              <a:avLst/>
            </a:prstGeom>
            <a:noFill/>
            <a:ln w="9525">
              <a:noFill/>
              <a:miter lim="800000"/>
              <a:headEnd/>
              <a:tailEnd/>
            </a:ln>
          </p:spPr>
          <p:txBody>
            <a:bodyPr lIns="54000" tIns="46800" rIns="54000" bIns="46800"/>
            <a:lstStyle/>
            <a:p>
              <a:pPr marL="0" marR="0" lvl="0" indent="0" algn="ctr" defTabSz="914400" rtl="0" eaLnBrk="1" fontAlgn="auto" latinLnBrk="0" hangingPunct="1">
                <a:lnSpc>
                  <a:spcPct val="100000"/>
                </a:lnSpc>
                <a:spcBef>
                  <a:spcPct val="75000"/>
                </a:spcBef>
                <a:spcAft>
                  <a:spcPts val="0"/>
                </a:spcAft>
                <a:buClr>
                  <a:prstClr val="black"/>
                </a:buClr>
                <a:buSzTx/>
                <a:buFontTx/>
                <a:buNone/>
                <a:tabLst/>
                <a:defRPr/>
              </a:pPr>
              <a:r>
                <a:rPr kumimoji="0" lang="en-US" sz="1000" b="0" i="0" u="none" strike="noStrike" kern="1200" cap="none" spc="0" normalizeH="0" baseline="0" noProof="0">
                  <a:ln>
                    <a:noFill/>
                  </a:ln>
                  <a:solidFill>
                    <a:srgbClr val="002060"/>
                  </a:solidFill>
                  <a:effectLst/>
                  <a:uLnTx/>
                  <a:uFillTx/>
                  <a:latin typeface="Calibri" panose="020F0502020204030204"/>
                  <a:ea typeface="+mn-ea"/>
                  <a:cs typeface="+mn-cs"/>
                </a:rPr>
                <a:t>1</a:t>
              </a:r>
            </a:p>
          </p:txBody>
        </p:sp>
        <p:sp>
          <p:nvSpPr>
            <p:cNvPr id="82" name="Rectangle 81"/>
            <p:cNvSpPr>
              <a:spLocks noChangeArrowheads="1"/>
            </p:cNvSpPr>
            <p:nvPr/>
          </p:nvSpPr>
          <p:spPr bwMode="auto">
            <a:xfrm>
              <a:off x="5474924" y="5752615"/>
              <a:ext cx="400210" cy="319901"/>
            </a:xfrm>
            <a:prstGeom prst="rect">
              <a:avLst/>
            </a:prstGeom>
            <a:noFill/>
            <a:ln w="9525">
              <a:noFill/>
              <a:miter lim="800000"/>
              <a:headEnd/>
              <a:tailEnd/>
            </a:ln>
          </p:spPr>
          <p:txBody>
            <a:bodyPr lIns="54000" tIns="46800" rIns="54000" bIns="46800"/>
            <a:lstStyle/>
            <a:p>
              <a:pPr marL="0" marR="0" lvl="0" indent="0" algn="ctr" defTabSz="914400" rtl="0" eaLnBrk="1" fontAlgn="auto" latinLnBrk="0" hangingPunct="1">
                <a:lnSpc>
                  <a:spcPct val="100000"/>
                </a:lnSpc>
                <a:spcBef>
                  <a:spcPct val="75000"/>
                </a:spcBef>
                <a:spcAft>
                  <a:spcPts val="0"/>
                </a:spcAft>
                <a:buClr>
                  <a:prstClr val="black"/>
                </a:buClr>
                <a:buSzTx/>
                <a:buFontTx/>
                <a:buNone/>
                <a:tabLst/>
                <a:defRPr/>
              </a:pPr>
              <a:r>
                <a:rPr kumimoji="0" lang="en-US" sz="1000" b="0" i="0" u="none" strike="noStrike" kern="1200" cap="none" spc="0" normalizeH="0" baseline="0" noProof="0">
                  <a:ln>
                    <a:noFill/>
                  </a:ln>
                  <a:solidFill>
                    <a:srgbClr val="002060"/>
                  </a:solidFill>
                  <a:effectLst/>
                  <a:uLnTx/>
                  <a:uFillTx/>
                  <a:latin typeface="Calibri" panose="020F0502020204030204"/>
                  <a:ea typeface="+mn-ea"/>
                  <a:cs typeface="+mn-cs"/>
                </a:rPr>
                <a:t>1</a:t>
              </a:r>
            </a:p>
          </p:txBody>
        </p:sp>
        <p:sp>
          <p:nvSpPr>
            <p:cNvPr id="83" name="Line 82"/>
            <p:cNvSpPr>
              <a:spLocks noChangeShapeType="1"/>
            </p:cNvSpPr>
            <p:nvPr/>
          </p:nvSpPr>
          <p:spPr bwMode="auto">
            <a:xfrm>
              <a:off x="5078037" y="3196414"/>
              <a:ext cx="0" cy="2876102"/>
            </a:xfrm>
            <a:prstGeom prst="line">
              <a:avLst/>
            </a:prstGeom>
            <a:noFill/>
            <a:ln w="12700" algn="ctr">
              <a:solidFill>
                <a:schemeClr val="tx1"/>
              </a:solidFill>
              <a:round/>
              <a:headEnd/>
              <a:tailEnd/>
            </a:ln>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2060"/>
                </a:solidFill>
                <a:effectLst/>
                <a:uLnTx/>
                <a:uFillTx/>
                <a:latin typeface="Calibri" panose="020F0502020204030204"/>
                <a:ea typeface="+mn-ea"/>
                <a:cs typeface="+mn-cs"/>
              </a:endParaRPr>
            </a:p>
          </p:txBody>
        </p:sp>
        <p:sp>
          <p:nvSpPr>
            <p:cNvPr id="84" name="Line 83"/>
            <p:cNvSpPr>
              <a:spLocks noChangeShapeType="1"/>
            </p:cNvSpPr>
            <p:nvPr/>
          </p:nvSpPr>
          <p:spPr bwMode="auto">
            <a:xfrm>
              <a:off x="5474924" y="3196414"/>
              <a:ext cx="0" cy="2876102"/>
            </a:xfrm>
            <a:prstGeom prst="line">
              <a:avLst/>
            </a:prstGeom>
            <a:noFill/>
            <a:ln w="12700" algn="ctr">
              <a:solidFill>
                <a:schemeClr val="tx1"/>
              </a:solidFill>
              <a:round/>
              <a:headEnd/>
              <a:tailEnd/>
            </a:ln>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2060"/>
                </a:solidFill>
                <a:effectLst/>
                <a:uLnTx/>
                <a:uFillTx/>
                <a:latin typeface="Calibri" panose="020F0502020204030204"/>
                <a:ea typeface="+mn-ea"/>
                <a:cs typeface="+mn-cs"/>
              </a:endParaRPr>
            </a:p>
          </p:txBody>
        </p:sp>
        <p:sp>
          <p:nvSpPr>
            <p:cNvPr id="85" name="Line 84"/>
            <p:cNvSpPr>
              <a:spLocks noChangeShapeType="1"/>
            </p:cNvSpPr>
            <p:nvPr/>
          </p:nvSpPr>
          <p:spPr bwMode="auto">
            <a:xfrm>
              <a:off x="4677827" y="3517816"/>
              <a:ext cx="1197307" cy="0"/>
            </a:xfrm>
            <a:prstGeom prst="line">
              <a:avLst/>
            </a:prstGeom>
            <a:noFill/>
            <a:ln w="12700" algn="ctr">
              <a:solidFill>
                <a:schemeClr val="tx1"/>
              </a:solidFill>
              <a:round/>
              <a:headEnd/>
              <a:tailEnd/>
            </a:ln>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2060"/>
                </a:solidFill>
                <a:effectLst/>
                <a:uLnTx/>
                <a:uFillTx/>
                <a:latin typeface="Calibri" panose="020F0502020204030204"/>
                <a:ea typeface="+mn-ea"/>
                <a:cs typeface="+mn-cs"/>
              </a:endParaRPr>
            </a:p>
          </p:txBody>
        </p:sp>
        <p:sp>
          <p:nvSpPr>
            <p:cNvPr id="86" name="Line 85"/>
            <p:cNvSpPr>
              <a:spLocks noChangeShapeType="1"/>
            </p:cNvSpPr>
            <p:nvPr/>
          </p:nvSpPr>
          <p:spPr bwMode="auto">
            <a:xfrm>
              <a:off x="4677827" y="3834714"/>
              <a:ext cx="1197307" cy="0"/>
            </a:xfrm>
            <a:prstGeom prst="line">
              <a:avLst/>
            </a:prstGeom>
            <a:noFill/>
            <a:ln w="12700" algn="ctr">
              <a:solidFill>
                <a:schemeClr val="tx1"/>
              </a:solidFill>
              <a:round/>
              <a:headEnd/>
              <a:tailEnd/>
            </a:ln>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2060"/>
                </a:solidFill>
                <a:effectLst/>
                <a:uLnTx/>
                <a:uFillTx/>
                <a:latin typeface="Calibri" panose="020F0502020204030204"/>
                <a:ea typeface="+mn-ea"/>
                <a:cs typeface="+mn-cs"/>
              </a:endParaRPr>
            </a:p>
          </p:txBody>
        </p:sp>
        <p:sp>
          <p:nvSpPr>
            <p:cNvPr id="87" name="Line 86"/>
            <p:cNvSpPr>
              <a:spLocks noChangeShapeType="1"/>
            </p:cNvSpPr>
            <p:nvPr/>
          </p:nvSpPr>
          <p:spPr bwMode="auto">
            <a:xfrm>
              <a:off x="4677827" y="4156116"/>
              <a:ext cx="1197307" cy="0"/>
            </a:xfrm>
            <a:prstGeom prst="line">
              <a:avLst/>
            </a:prstGeom>
            <a:noFill/>
            <a:ln w="12700" algn="ctr">
              <a:solidFill>
                <a:schemeClr val="tx1"/>
              </a:solidFill>
              <a:round/>
              <a:headEnd/>
              <a:tailEnd/>
            </a:ln>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2060"/>
                </a:solidFill>
                <a:effectLst/>
                <a:uLnTx/>
                <a:uFillTx/>
                <a:latin typeface="Calibri" panose="020F0502020204030204"/>
                <a:ea typeface="+mn-ea"/>
                <a:cs typeface="+mn-cs"/>
              </a:endParaRPr>
            </a:p>
          </p:txBody>
        </p:sp>
        <p:sp>
          <p:nvSpPr>
            <p:cNvPr id="88" name="Line 87"/>
            <p:cNvSpPr>
              <a:spLocks noChangeShapeType="1"/>
            </p:cNvSpPr>
            <p:nvPr/>
          </p:nvSpPr>
          <p:spPr bwMode="auto">
            <a:xfrm>
              <a:off x="4677827" y="4476016"/>
              <a:ext cx="1197307" cy="0"/>
            </a:xfrm>
            <a:prstGeom prst="line">
              <a:avLst/>
            </a:prstGeom>
            <a:noFill/>
            <a:ln w="12700" algn="ctr">
              <a:solidFill>
                <a:schemeClr val="tx1"/>
              </a:solidFill>
              <a:round/>
              <a:headEnd/>
              <a:tailEnd/>
            </a:ln>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2060"/>
                </a:solidFill>
                <a:effectLst/>
                <a:uLnTx/>
                <a:uFillTx/>
                <a:latin typeface="Calibri" panose="020F0502020204030204"/>
                <a:ea typeface="+mn-ea"/>
                <a:cs typeface="+mn-cs"/>
              </a:endParaRPr>
            </a:p>
          </p:txBody>
        </p:sp>
        <p:sp>
          <p:nvSpPr>
            <p:cNvPr id="89" name="Line 88"/>
            <p:cNvSpPr>
              <a:spLocks noChangeShapeType="1"/>
            </p:cNvSpPr>
            <p:nvPr/>
          </p:nvSpPr>
          <p:spPr bwMode="auto">
            <a:xfrm>
              <a:off x="4677827" y="4794415"/>
              <a:ext cx="1197307" cy="0"/>
            </a:xfrm>
            <a:prstGeom prst="line">
              <a:avLst/>
            </a:prstGeom>
            <a:noFill/>
            <a:ln w="12700" algn="ctr">
              <a:solidFill>
                <a:schemeClr val="tx1"/>
              </a:solidFill>
              <a:round/>
              <a:headEnd/>
              <a:tailEnd/>
            </a:ln>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2060"/>
                </a:solidFill>
                <a:effectLst/>
                <a:uLnTx/>
                <a:uFillTx/>
                <a:latin typeface="Calibri" panose="020F0502020204030204"/>
                <a:ea typeface="+mn-ea"/>
                <a:cs typeface="+mn-cs"/>
              </a:endParaRPr>
            </a:p>
          </p:txBody>
        </p:sp>
        <p:sp>
          <p:nvSpPr>
            <p:cNvPr id="90" name="Line 89"/>
            <p:cNvSpPr>
              <a:spLocks noChangeShapeType="1"/>
            </p:cNvSpPr>
            <p:nvPr/>
          </p:nvSpPr>
          <p:spPr bwMode="auto">
            <a:xfrm>
              <a:off x="4677827" y="5114316"/>
              <a:ext cx="1197307" cy="0"/>
            </a:xfrm>
            <a:prstGeom prst="line">
              <a:avLst/>
            </a:prstGeom>
            <a:noFill/>
            <a:ln w="12700" algn="ctr">
              <a:solidFill>
                <a:schemeClr val="tx1"/>
              </a:solidFill>
              <a:round/>
              <a:headEnd/>
              <a:tailEnd/>
            </a:ln>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2060"/>
                </a:solidFill>
                <a:effectLst/>
                <a:uLnTx/>
                <a:uFillTx/>
                <a:latin typeface="Calibri" panose="020F0502020204030204"/>
                <a:ea typeface="+mn-ea"/>
                <a:cs typeface="+mn-cs"/>
              </a:endParaRPr>
            </a:p>
          </p:txBody>
        </p:sp>
        <p:sp>
          <p:nvSpPr>
            <p:cNvPr id="91" name="Line 90"/>
            <p:cNvSpPr>
              <a:spLocks noChangeShapeType="1"/>
            </p:cNvSpPr>
            <p:nvPr/>
          </p:nvSpPr>
          <p:spPr bwMode="auto">
            <a:xfrm>
              <a:off x="4677827" y="5434216"/>
              <a:ext cx="1197307" cy="0"/>
            </a:xfrm>
            <a:prstGeom prst="line">
              <a:avLst/>
            </a:prstGeom>
            <a:noFill/>
            <a:ln w="12700" algn="ctr">
              <a:solidFill>
                <a:schemeClr val="tx1"/>
              </a:solidFill>
              <a:round/>
              <a:headEnd/>
              <a:tailEnd/>
            </a:ln>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2060"/>
                </a:solidFill>
                <a:effectLst/>
                <a:uLnTx/>
                <a:uFillTx/>
                <a:latin typeface="Calibri" panose="020F0502020204030204"/>
                <a:ea typeface="+mn-ea"/>
                <a:cs typeface="+mn-cs"/>
              </a:endParaRPr>
            </a:p>
          </p:txBody>
        </p:sp>
        <p:sp>
          <p:nvSpPr>
            <p:cNvPr id="92" name="Line 91"/>
            <p:cNvSpPr>
              <a:spLocks noChangeShapeType="1"/>
            </p:cNvSpPr>
            <p:nvPr/>
          </p:nvSpPr>
          <p:spPr bwMode="auto">
            <a:xfrm>
              <a:off x="4677827" y="5752615"/>
              <a:ext cx="1197307" cy="0"/>
            </a:xfrm>
            <a:prstGeom prst="line">
              <a:avLst/>
            </a:prstGeom>
            <a:noFill/>
            <a:ln w="12700" algn="ctr">
              <a:solidFill>
                <a:schemeClr val="tx1"/>
              </a:solidFill>
              <a:round/>
              <a:headEnd/>
              <a:tailEnd/>
            </a:ln>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2060"/>
                </a:solidFill>
                <a:effectLst/>
                <a:uLnTx/>
                <a:uFillTx/>
                <a:latin typeface="Calibri" panose="020F0502020204030204"/>
                <a:ea typeface="+mn-ea"/>
                <a:cs typeface="+mn-cs"/>
              </a:endParaRPr>
            </a:p>
          </p:txBody>
        </p:sp>
        <p:sp>
          <p:nvSpPr>
            <p:cNvPr id="93" name="Line 92"/>
            <p:cNvSpPr>
              <a:spLocks noChangeShapeType="1"/>
            </p:cNvSpPr>
            <p:nvPr/>
          </p:nvSpPr>
          <p:spPr bwMode="auto">
            <a:xfrm>
              <a:off x="4677827" y="3196414"/>
              <a:ext cx="0" cy="2876102"/>
            </a:xfrm>
            <a:prstGeom prst="line">
              <a:avLst/>
            </a:prstGeom>
            <a:noFill/>
            <a:ln w="28575" algn="ctr">
              <a:solidFill>
                <a:schemeClr val="tx1"/>
              </a:solidFill>
              <a:round/>
              <a:headEnd/>
              <a:tailEnd/>
            </a:ln>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2060"/>
                </a:solidFill>
                <a:effectLst/>
                <a:uLnTx/>
                <a:uFillTx/>
                <a:latin typeface="Calibri" panose="020F0502020204030204"/>
                <a:ea typeface="+mn-ea"/>
                <a:cs typeface="+mn-cs"/>
              </a:endParaRPr>
            </a:p>
          </p:txBody>
        </p:sp>
        <p:sp>
          <p:nvSpPr>
            <p:cNvPr id="94" name="Line 93"/>
            <p:cNvSpPr>
              <a:spLocks noChangeShapeType="1"/>
            </p:cNvSpPr>
            <p:nvPr/>
          </p:nvSpPr>
          <p:spPr bwMode="auto">
            <a:xfrm>
              <a:off x="5875134" y="3196414"/>
              <a:ext cx="0" cy="2876102"/>
            </a:xfrm>
            <a:prstGeom prst="line">
              <a:avLst/>
            </a:prstGeom>
            <a:noFill/>
            <a:ln w="28575" algn="ctr">
              <a:solidFill>
                <a:schemeClr val="tx1"/>
              </a:solidFill>
              <a:round/>
              <a:headEnd/>
              <a:tailEnd/>
            </a:ln>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2060"/>
                </a:solidFill>
                <a:effectLst/>
                <a:uLnTx/>
                <a:uFillTx/>
                <a:latin typeface="Calibri" panose="020F0502020204030204"/>
                <a:ea typeface="+mn-ea"/>
                <a:cs typeface="+mn-cs"/>
              </a:endParaRPr>
            </a:p>
          </p:txBody>
        </p:sp>
        <p:sp>
          <p:nvSpPr>
            <p:cNvPr id="95" name="Line 94"/>
            <p:cNvSpPr>
              <a:spLocks noChangeShapeType="1"/>
            </p:cNvSpPr>
            <p:nvPr/>
          </p:nvSpPr>
          <p:spPr bwMode="auto">
            <a:xfrm>
              <a:off x="4677827" y="3196414"/>
              <a:ext cx="1197307" cy="0"/>
            </a:xfrm>
            <a:prstGeom prst="line">
              <a:avLst/>
            </a:prstGeom>
            <a:noFill/>
            <a:ln w="28575" algn="ctr">
              <a:solidFill>
                <a:schemeClr val="tx1"/>
              </a:solidFill>
              <a:round/>
              <a:headEnd/>
              <a:tailEnd/>
            </a:ln>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2060"/>
                </a:solidFill>
                <a:effectLst/>
                <a:uLnTx/>
                <a:uFillTx/>
                <a:latin typeface="Calibri" panose="020F0502020204030204"/>
                <a:ea typeface="+mn-ea"/>
                <a:cs typeface="+mn-cs"/>
              </a:endParaRPr>
            </a:p>
          </p:txBody>
        </p:sp>
        <p:sp>
          <p:nvSpPr>
            <p:cNvPr id="96" name="Line 95"/>
            <p:cNvSpPr>
              <a:spLocks noChangeShapeType="1"/>
            </p:cNvSpPr>
            <p:nvPr/>
          </p:nvSpPr>
          <p:spPr bwMode="auto">
            <a:xfrm>
              <a:off x="4677827" y="6072516"/>
              <a:ext cx="1197307" cy="0"/>
            </a:xfrm>
            <a:prstGeom prst="line">
              <a:avLst/>
            </a:prstGeom>
            <a:noFill/>
            <a:ln w="28575" algn="ctr">
              <a:solidFill>
                <a:schemeClr val="tx1"/>
              </a:solidFill>
              <a:round/>
              <a:headEnd/>
              <a:tailEnd/>
            </a:ln>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2060"/>
                </a:solidFill>
                <a:effectLst/>
                <a:uLnTx/>
                <a:uFillTx/>
                <a:latin typeface="Calibri" panose="020F0502020204030204"/>
                <a:ea typeface="+mn-ea"/>
                <a:cs typeface="+mn-cs"/>
              </a:endParaRPr>
            </a:p>
          </p:txBody>
        </p:sp>
      </p:grpSp>
      <p:sp>
        <p:nvSpPr>
          <p:cNvPr id="97" name="Text Box 102"/>
          <p:cNvSpPr txBox="1">
            <a:spLocks noChangeArrowheads="1"/>
          </p:cNvSpPr>
          <p:nvPr/>
        </p:nvSpPr>
        <p:spPr bwMode="auto">
          <a:xfrm>
            <a:off x="1989847" y="3158021"/>
            <a:ext cx="1906589" cy="279180"/>
          </a:xfrm>
          <a:prstGeom prst="rect">
            <a:avLst/>
          </a:prstGeom>
          <a:noFill/>
          <a:ln w="12700">
            <a:noFill/>
            <a:miter lim="800000"/>
            <a:headEnd/>
            <a:tailEnd/>
          </a:ln>
        </p:spPr>
        <p:txBody>
          <a:bodyPr wrap="none" lIns="90000" tIns="46800" rIns="90000" bIns="4680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2060"/>
                </a:solidFill>
                <a:effectLst/>
                <a:uLnTx/>
                <a:uFillTx/>
                <a:latin typeface="Calibri" panose="020F0502020204030204"/>
                <a:ea typeface="+mn-ea"/>
                <a:cs typeface="+mn-cs"/>
              </a:rPr>
              <a:t>(A) All values appear once</a:t>
            </a:r>
          </a:p>
        </p:txBody>
      </p:sp>
      <p:sp>
        <p:nvSpPr>
          <p:cNvPr id="108" name="TextBox 107"/>
          <p:cNvSpPr txBox="1"/>
          <p:nvPr/>
        </p:nvSpPr>
        <p:spPr>
          <a:xfrm>
            <a:off x="4678137" y="3158022"/>
            <a:ext cx="2382383" cy="276999"/>
          </a:xfrm>
          <a:prstGeom prst="rect">
            <a:avLst/>
          </a:prstGeom>
          <a:noFill/>
        </p:spPr>
        <p:txBody>
          <a:bodyPr wrap="none" rtlCol="0">
            <a:spAutoFit/>
          </a:bodyPr>
          <a:lstStyle/>
          <a:p>
            <a:pPr marL="0" marR="0" lvl="0" indent="0" algn="l" defTabSz="914400" rtl="0" eaLnBrk="1" fontAlgn="base" latinLnBrk="0" hangingPunct="1">
              <a:lnSpc>
                <a:spcPct val="100000"/>
              </a:lnSpc>
              <a:spcBef>
                <a:spcPct val="50000"/>
              </a:spcBef>
              <a:spcAft>
                <a:spcPct val="0"/>
              </a:spcAft>
              <a:buClr>
                <a:srgbClr val="F0AB00"/>
              </a:buClr>
              <a:buSzPct val="80000"/>
              <a:buFontTx/>
              <a:buNone/>
              <a:tabLst/>
              <a:defRPr/>
            </a:pPr>
            <a:r>
              <a:rPr kumimoji="0" lang="de-DE" sz="1200" b="1" i="0" u="none" strike="noStrike" kern="0" cap="none" spc="0" normalizeH="0" baseline="0" noProof="0" dirty="0">
                <a:ln>
                  <a:noFill/>
                </a:ln>
                <a:solidFill>
                  <a:srgbClr val="002060"/>
                </a:solidFill>
                <a:effectLst/>
                <a:uLnTx/>
                <a:uFillTx/>
                <a:latin typeface="Calibri" panose="020F0502020204030204"/>
                <a:ea typeface="Arial Unicode MS" pitchFamily="34" charset="-128"/>
                <a:cs typeface="Arial Unicode MS" pitchFamily="34" charset="-128"/>
              </a:rPr>
              <a:t>(B) All combinations appear once</a:t>
            </a:r>
          </a:p>
        </p:txBody>
      </p:sp>
      <p:sp>
        <p:nvSpPr>
          <p:cNvPr id="109" name="TextBox 108"/>
          <p:cNvSpPr txBox="1"/>
          <p:nvPr/>
        </p:nvSpPr>
        <p:spPr>
          <a:xfrm>
            <a:off x="8077178" y="3158022"/>
            <a:ext cx="2442233" cy="282409"/>
          </a:xfrm>
          <a:prstGeom prst="rect">
            <a:avLst/>
          </a:prstGeom>
          <a:noFill/>
        </p:spPr>
        <p:txBody>
          <a:bodyPr wrap="square" rtlCol="0">
            <a:spAutoFit/>
          </a:bodyPr>
          <a:lstStyle/>
          <a:p>
            <a:pPr marL="0" marR="0" lvl="0" indent="0" algn="l" defTabSz="914400" rtl="0" eaLnBrk="1" fontAlgn="base" latinLnBrk="0" hangingPunct="1">
              <a:lnSpc>
                <a:spcPct val="100000"/>
              </a:lnSpc>
              <a:spcBef>
                <a:spcPct val="50000"/>
              </a:spcBef>
              <a:spcAft>
                <a:spcPct val="0"/>
              </a:spcAft>
              <a:buClr>
                <a:srgbClr val="F0AB00"/>
              </a:buClr>
              <a:buSzPct val="80000"/>
              <a:buFontTx/>
              <a:buNone/>
              <a:tabLst/>
              <a:defRPr/>
            </a:pPr>
            <a:r>
              <a:rPr kumimoji="0" lang="de-DE" sz="1200" b="1" i="0" u="none" strike="noStrike" kern="0" cap="none" spc="0" normalizeH="0" baseline="0" noProof="0" dirty="0">
                <a:ln>
                  <a:noFill/>
                </a:ln>
                <a:solidFill>
                  <a:srgbClr val="002060"/>
                </a:solidFill>
                <a:effectLst/>
                <a:uLnTx/>
                <a:uFillTx/>
                <a:latin typeface="Calibri" panose="020F0502020204030204"/>
                <a:ea typeface="Arial Unicode MS" pitchFamily="34" charset="-128"/>
                <a:cs typeface="Arial Unicode MS" pitchFamily="34" charset="-128"/>
              </a:rPr>
              <a:t>(C) All value pairs appear once </a:t>
            </a:r>
          </a:p>
        </p:txBody>
      </p:sp>
      <p:sp>
        <p:nvSpPr>
          <p:cNvPr id="110" name="TextBox 109"/>
          <p:cNvSpPr txBox="1"/>
          <p:nvPr/>
        </p:nvSpPr>
        <p:spPr>
          <a:xfrm rot="20908289">
            <a:off x="2379020" y="4468662"/>
            <a:ext cx="1133644" cy="307777"/>
          </a:xfrm>
          <a:prstGeom prst="rect">
            <a:avLst/>
          </a:prstGeom>
          <a:solidFill>
            <a:srgbClr val="FFC000"/>
          </a:solidFill>
        </p:spPr>
        <p:txBody>
          <a:bodyPr wrap="none" rtlCol="0">
            <a:spAutoFit/>
          </a:bodyPr>
          <a:lstStyle/>
          <a:p>
            <a:pPr marL="0" marR="0" lvl="0" indent="0" algn="l" defTabSz="914400" rtl="0" eaLnBrk="1" fontAlgn="base" latinLnBrk="0" hangingPunct="1">
              <a:lnSpc>
                <a:spcPct val="100000"/>
              </a:lnSpc>
              <a:spcBef>
                <a:spcPct val="50000"/>
              </a:spcBef>
              <a:spcAft>
                <a:spcPct val="0"/>
              </a:spcAft>
              <a:buClr>
                <a:srgbClr val="F0AB00"/>
              </a:buClr>
              <a:buSzPct val="80000"/>
              <a:buFontTx/>
              <a:buNone/>
              <a:tabLst/>
              <a:defRPr/>
            </a:pPr>
            <a:r>
              <a:rPr kumimoji="0" lang="de-DE" sz="1400" b="0" i="0" u="none" strike="noStrike" kern="0" cap="none" spc="0" normalizeH="0" baseline="0" noProof="0" dirty="0">
                <a:ln>
                  <a:noFill/>
                </a:ln>
                <a:solidFill>
                  <a:srgbClr val="002060"/>
                </a:solidFill>
                <a:effectLst/>
                <a:uLnTx/>
                <a:uFillTx/>
                <a:latin typeface="Calibri" panose="020F0502020204030204"/>
                <a:ea typeface="Arial Unicode MS" pitchFamily="34" charset="-128"/>
                <a:cs typeface="Arial Unicode MS" pitchFamily="34" charset="-128"/>
              </a:rPr>
              <a:t>Not effective</a:t>
            </a:r>
          </a:p>
        </p:txBody>
      </p:sp>
      <p:sp>
        <p:nvSpPr>
          <p:cNvPr id="112" name="TextBox 111"/>
          <p:cNvSpPr txBox="1"/>
          <p:nvPr/>
        </p:nvSpPr>
        <p:spPr>
          <a:xfrm rot="20908289">
            <a:off x="6350717" y="4550047"/>
            <a:ext cx="1130438" cy="307777"/>
          </a:xfrm>
          <a:prstGeom prst="rect">
            <a:avLst/>
          </a:prstGeom>
          <a:solidFill>
            <a:srgbClr val="FFC000"/>
          </a:solidFill>
        </p:spPr>
        <p:txBody>
          <a:bodyPr wrap="none" rtlCol="0">
            <a:spAutoFit/>
          </a:bodyPr>
          <a:lstStyle/>
          <a:p>
            <a:pPr marL="0" marR="0" lvl="0" indent="0" algn="l" defTabSz="914400" rtl="0" eaLnBrk="1" fontAlgn="base" latinLnBrk="0" hangingPunct="1">
              <a:lnSpc>
                <a:spcPct val="100000"/>
              </a:lnSpc>
              <a:spcBef>
                <a:spcPct val="50000"/>
              </a:spcBef>
              <a:spcAft>
                <a:spcPct val="0"/>
              </a:spcAft>
              <a:buClr>
                <a:srgbClr val="F0AB00"/>
              </a:buClr>
              <a:buSzPct val="80000"/>
              <a:buFontTx/>
              <a:buNone/>
              <a:tabLst/>
              <a:defRPr/>
            </a:pPr>
            <a:r>
              <a:rPr kumimoji="0" lang="de-DE" sz="1400" b="0" i="0" u="none" strike="noStrike" kern="0" cap="none" spc="0" normalizeH="0" baseline="0" noProof="0" dirty="0">
                <a:ln>
                  <a:noFill/>
                </a:ln>
                <a:solidFill>
                  <a:srgbClr val="002060"/>
                </a:solidFill>
                <a:effectLst/>
                <a:uLnTx/>
                <a:uFillTx/>
                <a:latin typeface="Calibri" panose="020F0502020204030204"/>
                <a:ea typeface="Arial Unicode MS" pitchFamily="34" charset="-128"/>
                <a:cs typeface="Arial Unicode MS" pitchFamily="34" charset="-128"/>
              </a:rPr>
              <a:t>Not efficient</a:t>
            </a:r>
          </a:p>
        </p:txBody>
      </p:sp>
      <p:sp>
        <p:nvSpPr>
          <p:cNvPr id="113" name="TextBox 112"/>
          <p:cNvSpPr txBox="1"/>
          <p:nvPr/>
        </p:nvSpPr>
        <p:spPr>
          <a:xfrm rot="20908289">
            <a:off x="8891232" y="4948661"/>
            <a:ext cx="947695" cy="523220"/>
          </a:xfrm>
          <a:prstGeom prst="rect">
            <a:avLst/>
          </a:prstGeom>
          <a:solidFill>
            <a:srgbClr val="FFC000"/>
          </a:solidFill>
        </p:spPr>
        <p:txBody>
          <a:bodyPr wrap="none" rtlCol="0">
            <a:spAutoFit/>
          </a:bodyPr>
          <a:lstStyle/>
          <a:p>
            <a:pPr marL="0" marR="0" lvl="0" indent="0" algn="l" defTabSz="914400" rtl="0" eaLnBrk="1" fontAlgn="base" latinLnBrk="0" hangingPunct="1">
              <a:lnSpc>
                <a:spcPct val="100000"/>
              </a:lnSpc>
              <a:spcBef>
                <a:spcPct val="50000"/>
              </a:spcBef>
              <a:spcAft>
                <a:spcPct val="0"/>
              </a:spcAft>
              <a:buClr>
                <a:srgbClr val="F0AB00"/>
              </a:buClr>
              <a:buSzPct val="80000"/>
              <a:buFontTx/>
              <a:buNone/>
              <a:tabLst/>
              <a:defRPr/>
            </a:pPr>
            <a:r>
              <a:rPr kumimoji="0" lang="de-DE" sz="1400" b="0" i="0" u="none" strike="noStrike" kern="0" cap="none" spc="0" normalizeH="0" baseline="0" noProof="0" dirty="0">
                <a:ln>
                  <a:noFill/>
                </a:ln>
                <a:solidFill>
                  <a:srgbClr val="002060"/>
                </a:solidFill>
                <a:effectLst/>
                <a:uLnTx/>
                <a:uFillTx/>
                <a:latin typeface="Calibri" panose="020F0502020204030204"/>
                <a:ea typeface="Arial Unicode MS" pitchFamily="34" charset="-128"/>
                <a:cs typeface="Arial Unicode MS" pitchFamily="34" charset="-128"/>
              </a:rPr>
              <a:t>Efficient &amp;</a:t>
            </a:r>
            <a:br>
              <a:rPr kumimoji="0" lang="de-DE" sz="1400" b="0" i="0" u="none" strike="noStrike" kern="0" cap="none" spc="0" normalizeH="0" baseline="0" noProof="0" dirty="0">
                <a:ln>
                  <a:noFill/>
                </a:ln>
                <a:solidFill>
                  <a:srgbClr val="002060"/>
                </a:solidFill>
                <a:effectLst/>
                <a:uLnTx/>
                <a:uFillTx/>
                <a:latin typeface="Calibri" panose="020F0502020204030204"/>
                <a:ea typeface="Arial Unicode MS" pitchFamily="34" charset="-128"/>
                <a:cs typeface="Arial Unicode MS" pitchFamily="34" charset="-128"/>
              </a:rPr>
            </a:br>
            <a:r>
              <a:rPr kumimoji="0" lang="de-DE" sz="1400" b="0" i="0" u="none" strike="noStrike" kern="0" cap="none" spc="0" normalizeH="0" baseline="0" noProof="0" dirty="0">
                <a:ln>
                  <a:noFill/>
                </a:ln>
                <a:solidFill>
                  <a:srgbClr val="002060"/>
                </a:solidFill>
                <a:effectLst/>
                <a:uLnTx/>
                <a:uFillTx/>
                <a:latin typeface="Calibri" panose="020F0502020204030204"/>
                <a:ea typeface="Arial Unicode MS" pitchFamily="34" charset="-128"/>
                <a:cs typeface="Arial Unicode MS" pitchFamily="34" charset="-128"/>
              </a:rPr>
              <a:t> Effective </a:t>
            </a:r>
          </a:p>
        </p:txBody>
      </p:sp>
      <p:sp>
        <p:nvSpPr>
          <p:cNvPr id="121" name="5-Point Star 120"/>
          <p:cNvSpPr/>
          <p:nvPr/>
        </p:nvSpPr>
        <p:spPr bwMode="auto">
          <a:xfrm>
            <a:off x="8610118" y="201614"/>
            <a:ext cx="425450" cy="301625"/>
          </a:xfrm>
          <a:prstGeom prst="star5">
            <a:avLst/>
          </a:prstGeom>
          <a:solidFill>
            <a:schemeClr val="bg2"/>
          </a:solidFill>
          <a:ln w="9525" cap="flat" cmpd="sng" algn="ctr">
            <a:solidFill>
              <a:schemeClr val="accent2"/>
            </a:solidFill>
            <a:prstDash val="solid"/>
            <a:round/>
            <a:headEnd type="none" w="med" len="med"/>
            <a:tailEnd type="none" w="med" len="med"/>
          </a:ln>
          <a:effectLst/>
        </p:spPr>
        <p:txBody>
          <a:bodyPr vert="horz" wrap="square" lIns="90000" tIns="46800" rIns="90000" bIns="4680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
                <a:srgbClr val="5B9BD5"/>
              </a:buClr>
              <a:buSzPct val="80000"/>
              <a:buFontTx/>
              <a:buNone/>
              <a:tabLst/>
              <a:defRPr/>
            </a:pPr>
            <a:endParaRPr kumimoji="0" lang="en-US" sz="1600" b="0" i="0" u="none" strike="noStrike" kern="1200" cap="none" spc="0" normalizeH="0" baseline="0" noProof="0">
              <a:ln>
                <a:noFill/>
              </a:ln>
              <a:solidFill>
                <a:prstClr val="black"/>
              </a:solidFill>
              <a:effectLst/>
              <a:uLnTx/>
              <a:uFillTx/>
              <a:latin typeface="Arial" pitchFamily="34" charset="0"/>
              <a:ea typeface="Arial Unicode MS" pitchFamily="34" charset="-128"/>
              <a:cs typeface="Arial Unicode MS" pitchFamily="34" charset="-128"/>
            </a:endParaRPr>
          </a:p>
        </p:txBody>
      </p:sp>
    </p:spTree>
    <p:extLst>
      <p:ext uri="{BB962C8B-B14F-4D97-AF65-F5344CB8AC3E}">
        <p14:creationId xmlns:p14="http://schemas.microsoft.com/office/powerpoint/2010/main" val="94757068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2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0">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0">
                                            <p:txEl>
                                              <p:pRg st="3" end="3"/>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20">
                                            <p:txEl>
                                              <p:pRg st="4" end="4"/>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0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20">
                                            <p:txEl>
                                              <p:pRg st="5" end="5"/>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0" grpId="0" build="p" bldLvl="2"/>
      <p:bldP spid="97" grpId="0"/>
      <p:bldP spid="108" grpId="0"/>
      <p:bldP spid="109" grpId="0"/>
      <p:bldP spid="110" grpId="0" animBg="1"/>
      <p:bldP spid="112" grpId="0" animBg="1"/>
      <p:bldP spid="113"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9" name="Rectangle 18">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Rectangle 20">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Rectangle 22">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Rectangle 24">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7" name="Freeform: Shape 26">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466722" y="586855"/>
            <a:ext cx="3201366" cy="3387497"/>
          </a:xfrm>
        </p:spPr>
        <p:txBody>
          <a:bodyPr anchor="b">
            <a:normAutofit/>
          </a:bodyPr>
          <a:lstStyle/>
          <a:p>
            <a:pPr algn="r"/>
            <a:r>
              <a:rPr lang="en-US" sz="4000">
                <a:solidFill>
                  <a:srgbClr val="FFFFFF"/>
                </a:solidFill>
              </a:rPr>
              <a:t>All-Pairs Testing – the Foundation</a:t>
            </a:r>
          </a:p>
        </p:txBody>
      </p:sp>
      <p:sp>
        <p:nvSpPr>
          <p:cNvPr id="12" name="Content Placeholder 11"/>
          <p:cNvSpPr>
            <a:spLocks noGrp="1"/>
          </p:cNvSpPr>
          <p:nvPr>
            <p:ph idx="1"/>
          </p:nvPr>
        </p:nvSpPr>
        <p:spPr>
          <a:xfrm>
            <a:off x="4037826" y="413759"/>
            <a:ext cx="8054142" cy="6474659"/>
          </a:xfrm>
        </p:spPr>
        <p:txBody>
          <a:bodyPr anchor="ctr">
            <a:normAutofit fontScale="92500" lnSpcReduction="20000"/>
          </a:bodyPr>
          <a:lstStyle/>
          <a:p>
            <a:pPr lvl="0">
              <a:defRPr/>
            </a:pPr>
            <a:r>
              <a:rPr lang="en-US" sz="3000" b="1" dirty="0"/>
              <a:t>The Empirical Foundation </a:t>
            </a:r>
          </a:p>
          <a:p>
            <a:pPr lvl="0">
              <a:defRPr/>
            </a:pPr>
            <a:endParaRPr lang="en-US" sz="3000" b="1" dirty="0"/>
          </a:p>
          <a:p>
            <a:pPr lvl="1">
              <a:defRPr/>
            </a:pPr>
            <a:r>
              <a:rPr lang="en-US" sz="3000" dirty="0"/>
              <a:t>Most faults (70-90%) can be exposed / occur by combining two parameters 'just right' (proven by many studies) </a:t>
            </a:r>
          </a:p>
          <a:p>
            <a:pPr lvl="1">
              <a:defRPr/>
            </a:pPr>
            <a:endParaRPr lang="en-US" sz="3000" dirty="0">
              <a:sym typeface="Wingdings" pitchFamily="2" charset="2"/>
            </a:endParaRPr>
          </a:p>
          <a:p>
            <a:pPr marL="393192" lvl="1" indent="0">
              <a:buNone/>
              <a:defRPr/>
            </a:pPr>
            <a:r>
              <a:rPr lang="en-US" sz="3000" dirty="0">
                <a:sym typeface="Wingdings" pitchFamily="2" charset="2"/>
              </a:rPr>
              <a:t>What does this mean?</a:t>
            </a:r>
          </a:p>
          <a:p>
            <a:pPr lvl="1">
              <a:defRPr/>
            </a:pPr>
            <a:endParaRPr lang="en-US" sz="3000" dirty="0">
              <a:sym typeface="Wingdings" pitchFamily="2" charset="2"/>
            </a:endParaRPr>
          </a:p>
          <a:p>
            <a:pPr lvl="1">
              <a:defRPr/>
            </a:pPr>
            <a:r>
              <a:rPr lang="en-US" sz="3000" dirty="0"/>
              <a:t>Consider a function that takes 5 parameters with 3 values each (1,2,3). Then a defect may depend only on p2=3 and p4=1 (the defect is exposed by two parameters having the 'just the right value’). </a:t>
            </a:r>
          </a:p>
          <a:p>
            <a:pPr lvl="1">
              <a:defRPr/>
            </a:pPr>
            <a:endParaRPr lang="en-US" sz="3000" dirty="0"/>
          </a:p>
          <a:p>
            <a:pPr lvl="1">
              <a:defRPr/>
            </a:pPr>
            <a:endParaRPr lang="en-US" sz="3000" dirty="0"/>
          </a:p>
          <a:p>
            <a:pPr lvl="1">
              <a:defRPr/>
            </a:pPr>
            <a:r>
              <a:rPr lang="en-US" sz="3000" dirty="0"/>
              <a:t>This means that the defect would be found by a test case that guarantees pair coverage, i.e. that guarantees that the combination (p2=3,p4=1) occurs somewhere in the test.</a:t>
            </a:r>
          </a:p>
          <a:p>
            <a:pPr lvl="1">
              <a:defRPr/>
            </a:pPr>
            <a:endParaRPr lang="en-US" sz="2000" dirty="0">
              <a:sym typeface="Wingdings" pitchFamily="2" charset="2"/>
            </a:endParaRPr>
          </a:p>
          <a:p>
            <a:pPr marL="182563">
              <a:defRPr/>
            </a:pPr>
            <a:endParaRPr lang="en-US" sz="2000" dirty="0">
              <a:sym typeface="Wingdings" pitchFamily="2" charset="2"/>
            </a:endParaRPr>
          </a:p>
          <a:p>
            <a:pPr>
              <a:defRPr/>
            </a:pPr>
            <a:endParaRPr lang="en-US" sz="2000" b="1" dirty="0">
              <a:sym typeface="Wingdings" pitchFamily="2" charset="2"/>
            </a:endParaRPr>
          </a:p>
        </p:txBody>
      </p:sp>
    </p:spTree>
    <p:extLst>
      <p:ext uri="{BB962C8B-B14F-4D97-AF65-F5344CB8AC3E}">
        <p14:creationId xmlns:p14="http://schemas.microsoft.com/office/powerpoint/2010/main" val="2891731168"/>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Rectangle 30">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Rectangle 32">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1371599" y="294538"/>
            <a:ext cx="9895951" cy="1033669"/>
          </a:xfrm>
        </p:spPr>
        <p:txBody>
          <a:bodyPr>
            <a:normAutofit/>
          </a:bodyPr>
          <a:lstStyle/>
          <a:p>
            <a:r>
              <a:rPr lang="en-US" sz="4000">
                <a:solidFill>
                  <a:srgbClr val="FFFFFF"/>
                </a:solidFill>
              </a:rPr>
              <a:t>All-Pairs Testing – the Basic Idea</a:t>
            </a:r>
          </a:p>
        </p:txBody>
      </p:sp>
      <p:sp>
        <p:nvSpPr>
          <p:cNvPr id="3" name="Content Placeholder 2"/>
          <p:cNvSpPr>
            <a:spLocks noGrp="1"/>
          </p:cNvSpPr>
          <p:nvPr>
            <p:ph idx="1"/>
          </p:nvPr>
        </p:nvSpPr>
        <p:spPr>
          <a:xfrm>
            <a:off x="261441" y="1891970"/>
            <a:ext cx="11442879" cy="4378810"/>
          </a:xfrm>
        </p:spPr>
        <p:txBody>
          <a:bodyPr anchor="ctr">
            <a:normAutofit/>
          </a:bodyPr>
          <a:lstStyle/>
          <a:p>
            <a:pPr lvl="1">
              <a:buFont typeface="Arial" charset="0"/>
              <a:buChar char="•"/>
            </a:pPr>
            <a:r>
              <a:rPr lang="en-US" sz="2800" dirty="0"/>
              <a:t>The savings between full combinations and all-pairs coverage are enormous: </a:t>
            </a:r>
          </a:p>
          <a:p>
            <a:pPr lvl="2">
              <a:buFont typeface="Arial" charset="0"/>
              <a:buChar char="•"/>
            </a:pPr>
            <a:r>
              <a:rPr lang="en-US" sz="2800" dirty="0"/>
              <a:t>500 binary switches need only 20 TCVs (test case variants).</a:t>
            </a:r>
          </a:p>
          <a:p>
            <a:pPr lvl="2">
              <a:buFont typeface="Arial" charset="0"/>
              <a:buChar char="•"/>
            </a:pPr>
            <a:r>
              <a:rPr lang="en-US" sz="2800" dirty="0"/>
              <a:t>1500 binary switches need only 24 TCVs. </a:t>
            </a:r>
          </a:p>
          <a:p>
            <a:pPr lvl="2">
              <a:buFont typeface="Arial" charset="0"/>
              <a:buChar char="•"/>
            </a:pPr>
            <a:endParaRPr lang="en-US" sz="2800" dirty="0"/>
          </a:p>
          <a:p>
            <a:pPr lvl="1">
              <a:buFont typeface="Arial" charset="0"/>
              <a:buChar char="•"/>
            </a:pPr>
            <a:r>
              <a:rPr lang="en-US" sz="2800" dirty="0"/>
              <a:t>If these few test cases indeed find 70-90% of our defects we are much better off than all our current internal testing combined which finds only about 15-30% of defects internally (considering the full lifetime of a product version). (</a:t>
            </a:r>
            <a:r>
              <a:rPr lang="en-US" sz="2800" u="sng" dirty="0"/>
              <a:t>Statement from SAP</a:t>
            </a:r>
            <a:r>
              <a:rPr lang="en-US" sz="2800" dirty="0"/>
              <a:t>)</a:t>
            </a:r>
          </a:p>
          <a:p>
            <a:pPr>
              <a:buFont typeface="Arial" charset="0"/>
              <a:buChar char="•"/>
            </a:pPr>
            <a:endParaRPr lang="en-US" sz="2000" dirty="0"/>
          </a:p>
          <a:p>
            <a:endParaRPr lang="en-US" sz="2000" dirty="0"/>
          </a:p>
        </p:txBody>
      </p:sp>
      <p:sp>
        <p:nvSpPr>
          <p:cNvPr id="5" name="Slide Number Placeholder 4"/>
          <p:cNvSpPr>
            <a:spLocks noGrp="1"/>
          </p:cNvSpPr>
          <p:nvPr>
            <p:ph type="sldNum" sz="quarter" idx="12"/>
          </p:nvPr>
        </p:nvSpPr>
        <p:spPr>
          <a:xfrm>
            <a:off x="11704320" y="6455664"/>
            <a:ext cx="448056" cy="365125"/>
          </a:xfrm>
        </p:spPr>
        <p:txBody>
          <a:bodyP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766AC120-E767-432C-8037-A323604FE841}" type="slidenum">
              <a:rPr kumimoji="0" lang="en-US" sz="1100" b="0" i="0" u="none" strike="noStrike" kern="1200" cap="none" spc="0" normalizeH="0" baseline="0" noProof="0">
                <a:ln>
                  <a:noFill/>
                </a:ln>
                <a:solidFill>
                  <a:prstClr val="black">
                    <a:lumMod val="50000"/>
                    <a:lumOff val="50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28</a:t>
            </a:fld>
            <a:endParaRPr kumimoji="0" lang="en-US" sz="1100" b="0" i="0" u="none" strike="noStrike" kern="1200" cap="none" spc="0" normalizeH="0" baseline="0" noProof="0">
              <a:ln>
                <a:noFill/>
              </a:ln>
              <a:solidFill>
                <a:prstClr val="black">
                  <a:lumMod val="50000"/>
                  <a:lumOff val="50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613470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ight Arrow 8"/>
          <p:cNvSpPr/>
          <p:nvPr/>
        </p:nvSpPr>
        <p:spPr bwMode="gray">
          <a:xfrm rot="1218808">
            <a:off x="6328185" y="4988258"/>
            <a:ext cx="772254" cy="506443"/>
          </a:xfrm>
          <a:prstGeom prst="rightArrow">
            <a:avLst/>
          </a:prstGeom>
          <a:solidFill>
            <a:schemeClr val="tx2">
              <a:lumMod val="60000"/>
              <a:lumOff val="40000"/>
            </a:schemeClr>
          </a:solidFill>
          <a:ln w="9525"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US" sz="1600" b="0" i="0" u="none" strike="noStrike" kern="0" cap="none" spc="0" normalizeH="0" baseline="0" noProof="0" dirty="0" err="1">
              <a:ln>
                <a:noFill/>
              </a:ln>
              <a:solidFill>
                <a:prstClr val="black"/>
              </a:solidFill>
              <a:effectLst/>
              <a:uLnTx/>
              <a:uFillTx/>
              <a:latin typeface="Calibri" panose="020F0502020204030204"/>
              <a:ea typeface="Arial Unicode MS" pitchFamily="34" charset="-128"/>
              <a:cs typeface="Arial Unicode MS" pitchFamily="34" charset="-128"/>
            </a:endParaRPr>
          </a:p>
        </p:txBody>
      </p:sp>
      <p:sp>
        <p:nvSpPr>
          <p:cNvPr id="2" name="Title 1"/>
          <p:cNvSpPr>
            <a:spLocks noGrp="1"/>
          </p:cNvSpPr>
          <p:nvPr>
            <p:ph type="title"/>
          </p:nvPr>
        </p:nvSpPr>
        <p:spPr>
          <a:xfrm>
            <a:off x="1737242" y="0"/>
            <a:ext cx="8229600" cy="1143000"/>
          </a:xfrm>
        </p:spPr>
        <p:txBody>
          <a:bodyPr/>
          <a:lstStyle/>
          <a:p>
            <a:pPr algn="ctr"/>
            <a:r>
              <a:rPr lang="en-US" dirty="0">
                <a:solidFill>
                  <a:schemeClr val="tx1"/>
                </a:solidFill>
              </a:rPr>
              <a:t>A simple All-Pairs Example</a:t>
            </a:r>
          </a:p>
        </p:txBody>
      </p:sp>
      <p:sp>
        <p:nvSpPr>
          <p:cNvPr id="3" name="Content Placeholder 2"/>
          <p:cNvSpPr>
            <a:spLocks noGrp="1"/>
          </p:cNvSpPr>
          <p:nvPr>
            <p:ph idx="1"/>
          </p:nvPr>
        </p:nvSpPr>
        <p:spPr>
          <a:xfrm>
            <a:off x="1677949" y="1233537"/>
            <a:ext cx="8841600" cy="1397383"/>
          </a:xfrm>
        </p:spPr>
        <p:txBody>
          <a:bodyPr>
            <a:normAutofit fontScale="77500" lnSpcReduction="20000"/>
          </a:bodyPr>
          <a:lstStyle/>
          <a:p>
            <a:r>
              <a:rPr lang="en-US" b="1" dirty="0"/>
              <a:t>A simple All-Pairs Example: Version combinatorics of a platform test</a:t>
            </a:r>
          </a:p>
          <a:p>
            <a:pPr marL="342900" lvl="1" indent="-342900">
              <a:buFont typeface="+mj-lt"/>
              <a:buAutoNum type="arabicPeriod"/>
            </a:pPr>
            <a:r>
              <a:rPr lang="en-US" b="1" dirty="0"/>
              <a:t>Identify the parameters </a:t>
            </a:r>
            <a:r>
              <a:rPr lang="en-US" dirty="0"/>
              <a:t>of the test and their potential </a:t>
            </a:r>
            <a:r>
              <a:rPr lang="en-US" b="1" dirty="0"/>
              <a:t>values</a:t>
            </a:r>
          </a:p>
          <a:p>
            <a:pPr marL="342900" lvl="1" indent="-342900">
              <a:buFont typeface="+mj-lt"/>
              <a:buAutoNum type="arabicPeriod"/>
            </a:pPr>
            <a:r>
              <a:rPr lang="en-US" dirty="0">
                <a:sym typeface="Wingdings" pitchFamily="2" charset="2"/>
              </a:rPr>
              <a:t>U</a:t>
            </a:r>
            <a:r>
              <a:rPr lang="en-US" dirty="0"/>
              <a:t>se a tool to </a:t>
            </a:r>
            <a:r>
              <a:rPr lang="en-US" b="1" dirty="0"/>
              <a:t>generate</a:t>
            </a:r>
            <a:r>
              <a:rPr lang="en-US" dirty="0"/>
              <a:t> the test case variants that guarantee 'all-pairs' coverage</a:t>
            </a:r>
          </a:p>
          <a:p>
            <a:pPr marL="342900" lvl="1" indent="-342900">
              <a:buFont typeface="+mj-lt"/>
              <a:buAutoNum type="arabicPeriod"/>
            </a:pPr>
            <a:r>
              <a:rPr lang="en-US" dirty="0"/>
              <a:t>Execute the test case variants (different parameter combinations)</a:t>
            </a:r>
          </a:p>
          <a:p>
            <a:endParaRPr lang="en-US" dirty="0"/>
          </a:p>
        </p:txBody>
      </p:sp>
      <p:pic>
        <p:nvPicPr>
          <p:cNvPr id="400387" name="Picture 3"/>
          <p:cNvPicPr>
            <a:picLocks noChangeAspect="1" noChangeArrowheads="1"/>
          </p:cNvPicPr>
          <p:nvPr/>
        </p:nvPicPr>
        <p:blipFill>
          <a:blip r:embed="rId3" cstate="print"/>
          <a:srcRect r="23526"/>
          <a:stretch>
            <a:fillRect/>
          </a:stretch>
        </p:blipFill>
        <p:spPr bwMode="auto">
          <a:xfrm>
            <a:off x="1677950" y="2830024"/>
            <a:ext cx="3763759" cy="1565968"/>
          </a:xfrm>
          <a:prstGeom prst="rect">
            <a:avLst/>
          </a:prstGeom>
          <a:noFill/>
          <a:ln w="9525">
            <a:solidFill>
              <a:schemeClr val="bg2">
                <a:lumMod val="90000"/>
              </a:schemeClr>
            </a:solidFill>
            <a:miter lim="800000"/>
            <a:headEnd/>
            <a:tailEnd/>
          </a:ln>
        </p:spPr>
      </p:pic>
      <p:pic>
        <p:nvPicPr>
          <p:cNvPr id="400388" name="Picture 4"/>
          <p:cNvPicPr>
            <a:picLocks noChangeAspect="1" noChangeArrowheads="1"/>
          </p:cNvPicPr>
          <p:nvPr/>
        </p:nvPicPr>
        <p:blipFill>
          <a:blip r:embed="rId4" cstate="print"/>
          <a:srcRect b="43884"/>
          <a:stretch>
            <a:fillRect/>
          </a:stretch>
        </p:blipFill>
        <p:spPr bwMode="auto">
          <a:xfrm>
            <a:off x="7082038" y="3562892"/>
            <a:ext cx="2874763" cy="2799359"/>
          </a:xfrm>
          <a:prstGeom prst="rect">
            <a:avLst/>
          </a:prstGeom>
          <a:noFill/>
          <a:ln w="9525">
            <a:noFill/>
            <a:miter lim="800000"/>
            <a:headEnd/>
            <a:tailEnd/>
          </a:ln>
        </p:spPr>
      </p:pic>
      <p:sp>
        <p:nvSpPr>
          <p:cNvPr id="7" name="Oval 6"/>
          <p:cNvSpPr/>
          <p:nvPr/>
        </p:nvSpPr>
        <p:spPr bwMode="gray">
          <a:xfrm>
            <a:off x="4741064" y="4558388"/>
            <a:ext cx="1702965" cy="1397383"/>
          </a:xfrm>
          <a:prstGeom prst="ellipse">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1600" b="0" i="0" u="none" strike="noStrike" kern="0" cap="none" spc="0" normalizeH="0" baseline="0" noProof="0" dirty="0">
                <a:ln>
                  <a:noFill/>
                </a:ln>
                <a:solidFill>
                  <a:prstClr val="white"/>
                </a:solidFill>
                <a:effectLst/>
                <a:uLnTx/>
                <a:uFillTx/>
                <a:latin typeface="Calibri" panose="020F0502020204030204"/>
                <a:ea typeface="Arial Unicode MS" pitchFamily="34" charset="-128"/>
                <a:cs typeface="Arial Unicode MS" pitchFamily="34" charset="-128"/>
              </a:rPr>
              <a:t>Pairwise</a:t>
            </a:r>
            <a:br>
              <a:rPr kumimoji="0" lang="en-US" sz="1600" b="0" i="0" u="none" strike="noStrike" kern="0" cap="none" spc="0" normalizeH="0" baseline="0" noProof="0" dirty="0">
                <a:ln>
                  <a:noFill/>
                </a:ln>
                <a:solidFill>
                  <a:prstClr val="white"/>
                </a:solidFill>
                <a:effectLst/>
                <a:uLnTx/>
                <a:uFillTx/>
                <a:latin typeface="Calibri" panose="020F0502020204030204"/>
                <a:ea typeface="Arial Unicode MS" pitchFamily="34" charset="-128"/>
                <a:cs typeface="Arial Unicode MS" pitchFamily="34" charset="-128"/>
              </a:rPr>
            </a:br>
            <a:r>
              <a:rPr kumimoji="0" lang="en-US" sz="1800" b="0" i="0" u="none" strike="noStrike" kern="0" cap="none" spc="0" normalizeH="0" baseline="0" noProof="0" dirty="0">
                <a:ln>
                  <a:noFill/>
                </a:ln>
                <a:solidFill>
                  <a:prstClr val="white"/>
                </a:solidFill>
                <a:effectLst/>
                <a:uLnTx/>
                <a:uFillTx/>
                <a:latin typeface="Calibri" panose="020F0502020204030204"/>
                <a:ea typeface="Arial Unicode MS" pitchFamily="34" charset="-128"/>
                <a:cs typeface="Arial Unicode MS" pitchFamily="34" charset="-128"/>
              </a:rPr>
              <a:t>Generation</a:t>
            </a:r>
            <a:br>
              <a:rPr kumimoji="0" lang="en-US" sz="1800" b="0" i="0" u="none" strike="noStrike" kern="0" cap="none" spc="0" normalizeH="0" baseline="0" noProof="0" dirty="0">
                <a:ln>
                  <a:noFill/>
                </a:ln>
                <a:solidFill>
                  <a:prstClr val="white"/>
                </a:solidFill>
                <a:effectLst/>
                <a:uLnTx/>
                <a:uFillTx/>
                <a:latin typeface="Calibri" panose="020F0502020204030204"/>
                <a:ea typeface="Arial Unicode MS" pitchFamily="34" charset="-128"/>
                <a:cs typeface="Arial Unicode MS" pitchFamily="34" charset="-128"/>
              </a:rPr>
            </a:br>
            <a:r>
              <a:rPr kumimoji="0" lang="en-US" sz="1800" b="0" i="0" u="none" strike="noStrike" kern="0" cap="none" spc="0" normalizeH="0" baseline="0" noProof="0" dirty="0">
                <a:ln>
                  <a:noFill/>
                </a:ln>
                <a:solidFill>
                  <a:prstClr val="white"/>
                </a:solidFill>
                <a:effectLst/>
                <a:uLnTx/>
                <a:uFillTx/>
                <a:latin typeface="Calibri" panose="020F0502020204030204"/>
                <a:ea typeface="Arial Unicode MS" pitchFamily="34" charset="-128"/>
                <a:cs typeface="Arial Unicode MS" pitchFamily="34" charset="-128"/>
              </a:rPr>
              <a:t>Tool</a:t>
            </a:r>
            <a:endParaRPr kumimoji="0" lang="en-US" sz="1600" b="0" i="0" u="none" strike="noStrike" kern="0" cap="none" spc="0" normalizeH="0" baseline="0" noProof="0" dirty="0" err="1">
              <a:ln>
                <a:noFill/>
              </a:ln>
              <a:solidFill>
                <a:prstClr val="white"/>
              </a:solidFill>
              <a:effectLst/>
              <a:uLnTx/>
              <a:uFillTx/>
              <a:latin typeface="Calibri" panose="020F0502020204030204"/>
              <a:ea typeface="Arial Unicode MS" pitchFamily="34" charset="-128"/>
              <a:cs typeface="Arial Unicode MS" pitchFamily="34" charset="-128"/>
            </a:endParaRPr>
          </a:p>
        </p:txBody>
      </p:sp>
      <p:sp>
        <p:nvSpPr>
          <p:cNvPr id="8" name="Right Arrow 7"/>
          <p:cNvSpPr/>
          <p:nvPr/>
        </p:nvSpPr>
        <p:spPr bwMode="gray">
          <a:xfrm rot="1996417">
            <a:off x="4077174" y="4411886"/>
            <a:ext cx="783180" cy="567186"/>
          </a:xfrm>
          <a:prstGeom prst="rightArrow">
            <a:avLst/>
          </a:prstGeom>
          <a:solidFill>
            <a:schemeClr val="tx2">
              <a:lumMod val="60000"/>
              <a:lumOff val="40000"/>
            </a:schemeClr>
          </a:solidFill>
          <a:ln w="9525"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US" sz="1600" b="0" i="0" u="none" strike="noStrike" kern="0" cap="none" spc="0" normalizeH="0" baseline="0" noProof="0" dirty="0" err="1">
              <a:ln>
                <a:noFill/>
              </a:ln>
              <a:solidFill>
                <a:prstClr val="black"/>
              </a:solidFill>
              <a:effectLst/>
              <a:uLnTx/>
              <a:uFillTx/>
              <a:latin typeface="Calibri" panose="020F0502020204030204"/>
              <a:ea typeface="Arial Unicode MS" pitchFamily="34" charset="-128"/>
              <a:cs typeface="Arial Unicode MS" pitchFamily="34" charset="-128"/>
            </a:endParaRPr>
          </a:p>
        </p:txBody>
      </p:sp>
      <p:sp>
        <p:nvSpPr>
          <p:cNvPr id="10" name="Oval 9"/>
          <p:cNvSpPr/>
          <p:nvPr/>
        </p:nvSpPr>
        <p:spPr bwMode="gray">
          <a:xfrm>
            <a:off x="4916905" y="4463716"/>
            <a:ext cx="276726" cy="300790"/>
          </a:xfrm>
          <a:prstGeom prst="ellipse">
            <a:avLst/>
          </a:prstGeom>
          <a:solidFill>
            <a:srgbClr val="FFC000"/>
          </a:solidFill>
          <a:ln w="9525"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ea typeface="Arial Unicode MS" pitchFamily="34" charset="-128"/>
                <a:cs typeface="Arial Unicode MS" pitchFamily="34" charset="-128"/>
              </a:rPr>
              <a:t>2</a:t>
            </a:r>
            <a:endParaRPr kumimoji="0" lang="en-US" sz="1600" b="0" i="0" u="none" strike="noStrike" kern="0" cap="none" spc="0" normalizeH="0" baseline="0" noProof="0" dirty="0">
              <a:ln>
                <a:noFill/>
              </a:ln>
              <a:solidFill>
                <a:prstClr val="black"/>
              </a:solidFill>
              <a:effectLst/>
              <a:uLnTx/>
              <a:uFillTx/>
              <a:latin typeface="Calibri" panose="020F0502020204030204"/>
              <a:ea typeface="Arial Unicode MS" pitchFamily="34" charset="-128"/>
              <a:cs typeface="Arial Unicode MS" pitchFamily="34" charset="-128"/>
            </a:endParaRPr>
          </a:p>
        </p:txBody>
      </p:sp>
      <p:sp>
        <p:nvSpPr>
          <p:cNvPr id="11" name="Oval 10"/>
          <p:cNvSpPr/>
          <p:nvPr/>
        </p:nvSpPr>
        <p:spPr bwMode="gray">
          <a:xfrm>
            <a:off x="1712495" y="2630920"/>
            <a:ext cx="276726" cy="300790"/>
          </a:xfrm>
          <a:prstGeom prst="ellipse">
            <a:avLst/>
          </a:prstGeom>
          <a:solidFill>
            <a:srgbClr val="FFC000"/>
          </a:solidFill>
          <a:ln w="9525"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1600" b="0" i="0" u="none" strike="noStrike" kern="0" cap="none" spc="0" normalizeH="0" baseline="0" noProof="0" dirty="0">
                <a:ln>
                  <a:noFill/>
                </a:ln>
                <a:solidFill>
                  <a:prstClr val="black"/>
                </a:solidFill>
                <a:effectLst/>
                <a:uLnTx/>
                <a:uFillTx/>
                <a:latin typeface="Calibri" panose="020F0502020204030204"/>
                <a:ea typeface="Arial Unicode MS" pitchFamily="34" charset="-128"/>
                <a:cs typeface="Arial Unicode MS" pitchFamily="34" charset="-128"/>
              </a:rPr>
              <a:t>1</a:t>
            </a:r>
          </a:p>
        </p:txBody>
      </p:sp>
      <p:sp>
        <p:nvSpPr>
          <p:cNvPr id="12" name="Oval 11"/>
          <p:cNvSpPr/>
          <p:nvPr/>
        </p:nvSpPr>
        <p:spPr bwMode="gray">
          <a:xfrm>
            <a:off x="7126705" y="3304675"/>
            <a:ext cx="276726" cy="300790"/>
          </a:xfrm>
          <a:prstGeom prst="ellipse">
            <a:avLst/>
          </a:prstGeom>
          <a:solidFill>
            <a:srgbClr val="FFC000"/>
          </a:solidFill>
          <a:ln w="9525"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ea typeface="Arial Unicode MS" pitchFamily="34" charset="-128"/>
                <a:cs typeface="Arial Unicode MS" pitchFamily="34" charset="-128"/>
              </a:rPr>
              <a:t>3</a:t>
            </a:r>
            <a:endParaRPr kumimoji="0" lang="en-US" sz="1600" b="0" i="0" u="none" strike="noStrike" kern="0" cap="none" spc="0" normalizeH="0" baseline="0" noProof="0" dirty="0">
              <a:ln>
                <a:noFill/>
              </a:ln>
              <a:solidFill>
                <a:prstClr val="black"/>
              </a:solidFill>
              <a:effectLst/>
              <a:uLnTx/>
              <a:uFillTx/>
              <a:latin typeface="Calibri" panose="020F0502020204030204"/>
              <a:ea typeface="Arial Unicode MS" pitchFamily="34" charset="-128"/>
              <a:cs typeface="Arial Unicode MS" pitchFamily="34" charset="-128"/>
            </a:endParaRPr>
          </a:p>
        </p:txBody>
      </p:sp>
      <p:sp>
        <p:nvSpPr>
          <p:cNvPr id="4" name="TextBox 3">
            <a:extLst>
              <a:ext uri="{FF2B5EF4-FFF2-40B4-BE49-F238E27FC236}">
                <a16:creationId xmlns:a16="http://schemas.microsoft.com/office/drawing/2014/main" id="{9F5D5FDE-C99B-4AA6-AFA4-66F00497A27C}"/>
              </a:ext>
            </a:extLst>
          </p:cNvPr>
          <p:cNvSpPr txBox="1"/>
          <p:nvPr/>
        </p:nvSpPr>
        <p:spPr>
          <a:xfrm>
            <a:off x="1699405" y="5923350"/>
            <a:ext cx="419046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hlinkClick r:id="rId5">
                  <a:extLst>
                    <a:ext uri="{A12FA001-AC4F-418D-AE19-62706E023703}">
                      <ahyp:hlinkClr xmlns:ahyp="http://schemas.microsoft.com/office/drawing/2018/hyperlinkcolor" val="tx"/>
                    </a:ext>
                  </a:extLst>
                </a:hlinkClick>
              </a:rPr>
              <a:t>https://pairwise.teremokgames.com/</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36880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9383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anchor="ctr">
            <a:normAutofit/>
          </a:bodyPr>
          <a:lstStyle/>
          <a:p>
            <a:pPr algn="ctr"/>
            <a:r>
              <a:rPr lang="en-US" sz="2600">
                <a:solidFill>
                  <a:srgbClr val="FFFFFF"/>
                </a:solidFill>
              </a:rPr>
              <a:t>Testing Dimensions</a:t>
            </a:r>
          </a:p>
        </p:txBody>
      </p:sp>
      <p:pic>
        <p:nvPicPr>
          <p:cNvPr id="2050" name="Picture 2" descr="https://cms.psu.edu/WorldCampus/201516SP/201516SPWD___RSWENG581_002/_assoc/Course_Files/Lesson_01/image_01.jpg"/>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085227" y="961812"/>
            <a:ext cx="7094945" cy="4930987"/>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2"/>
          </p:nvPr>
        </p:nvSpPr>
        <p:spPr>
          <a:xfrm>
            <a:off x="11310257" y="6356350"/>
            <a:ext cx="560009" cy="365125"/>
          </a:xfrm>
        </p:spPr>
        <p:txBody>
          <a:bodyPr>
            <a:normAutofit/>
          </a:bodyPr>
          <a:lstStyle/>
          <a:p>
            <a:pPr>
              <a:spcAft>
                <a:spcPts val="600"/>
              </a:spcAft>
              <a:defRPr/>
            </a:pPr>
            <a:fld id="{639E2EFA-D603-47EA-8839-174AA0B00B36}" type="slidenum">
              <a:rPr lang="en-US">
                <a:solidFill>
                  <a:srgbClr val="898989"/>
                </a:solidFill>
              </a:rPr>
              <a:pPr>
                <a:spcAft>
                  <a:spcPts val="600"/>
                </a:spcAft>
                <a:defRPr/>
              </a:pPr>
              <a:t>3</a:t>
            </a:fld>
            <a:endParaRPr lang="en-US">
              <a:solidFill>
                <a:srgbClr val="898989"/>
              </a:solidFill>
            </a:endParaRPr>
          </a:p>
        </p:txBody>
      </p:sp>
    </p:spTree>
    <p:extLst>
      <p:ext uri="{BB962C8B-B14F-4D97-AF65-F5344CB8AC3E}">
        <p14:creationId xmlns:p14="http://schemas.microsoft.com/office/powerpoint/2010/main" val="228603490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42735" y="-13182"/>
            <a:ext cx="8229600" cy="1143000"/>
          </a:xfrm>
        </p:spPr>
        <p:txBody>
          <a:bodyPr>
            <a:normAutofit/>
          </a:bodyPr>
          <a:lstStyle/>
          <a:p>
            <a:r>
              <a:rPr lang="en-US" sz="3200" dirty="0"/>
              <a:t>All-Pairs Testing: Input Parameters to Risk Reporting</a:t>
            </a:r>
          </a:p>
        </p:txBody>
      </p:sp>
      <p:pic>
        <p:nvPicPr>
          <p:cNvPr id="4" name="Picture 81"/>
          <p:cNvPicPr>
            <a:picLocks noChangeAspect="1" noChangeArrowheads="1"/>
          </p:cNvPicPr>
          <p:nvPr/>
        </p:nvPicPr>
        <p:blipFill>
          <a:blip r:embed="rId3" cstate="print"/>
          <a:srcRect l="17192" t="19930" r="23228" b="4472"/>
          <a:stretch>
            <a:fillRect/>
          </a:stretch>
        </p:blipFill>
        <p:spPr bwMode="auto">
          <a:xfrm>
            <a:off x="1779182" y="1956392"/>
            <a:ext cx="4063664" cy="3774559"/>
          </a:xfrm>
          <a:prstGeom prst="rect">
            <a:avLst/>
          </a:prstGeom>
          <a:noFill/>
          <a:ln w="9525">
            <a:solidFill>
              <a:schemeClr val="tx1">
                <a:lumMod val="75000"/>
                <a:lumOff val="25000"/>
              </a:schemeClr>
            </a:solidFill>
            <a:miter lim="800000"/>
            <a:headEnd/>
            <a:tailEnd/>
          </a:ln>
        </p:spPr>
      </p:pic>
      <p:sp>
        <p:nvSpPr>
          <p:cNvPr id="5" name="TextBox 4"/>
          <p:cNvSpPr txBox="1"/>
          <p:nvPr/>
        </p:nvSpPr>
        <p:spPr>
          <a:xfrm>
            <a:off x="3491025" y="1286540"/>
            <a:ext cx="1659429" cy="261610"/>
          </a:xfrm>
          <a:prstGeom prst="rect">
            <a:avLst/>
          </a:prstGeom>
          <a:solidFill>
            <a:srgbClr val="FFFFCC"/>
          </a:solidFill>
        </p:spPr>
        <p:txBody>
          <a:bodyPr wrap="none" rtlCol="0">
            <a:spAutoFit/>
          </a:bodyPr>
          <a:lstStyle/>
          <a:p>
            <a:pPr marL="0" marR="0" lvl="0" indent="0" algn="l"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1100" b="0" i="0" u="none" strike="noStrike" kern="0" cap="none" spc="0" normalizeH="0" baseline="0" noProof="0" dirty="0">
                <a:ln>
                  <a:noFill/>
                </a:ln>
                <a:solidFill>
                  <a:srgbClr val="FF0000"/>
                </a:solidFill>
                <a:effectLst/>
                <a:uLnTx/>
                <a:uFillTx/>
                <a:latin typeface="Calibri" panose="020F0502020204030204"/>
                <a:ea typeface="Arial Unicode MS" pitchFamily="34" charset="-128"/>
                <a:cs typeface="Arial Unicode MS" pitchFamily="34" charset="-128"/>
              </a:rPr>
              <a:t>150 actual systems in list</a:t>
            </a:r>
          </a:p>
        </p:txBody>
      </p:sp>
      <p:sp>
        <p:nvSpPr>
          <p:cNvPr id="6" name="Freeform 5"/>
          <p:cNvSpPr/>
          <p:nvPr/>
        </p:nvSpPr>
        <p:spPr>
          <a:xfrm>
            <a:off x="3267741" y="1499191"/>
            <a:ext cx="223283" cy="925032"/>
          </a:xfrm>
          <a:custGeom>
            <a:avLst/>
            <a:gdLst>
              <a:gd name="connsiteX0" fmla="*/ 0 w 669851"/>
              <a:gd name="connsiteY0" fmla="*/ 776176 h 776176"/>
              <a:gd name="connsiteX1" fmla="*/ 287079 w 669851"/>
              <a:gd name="connsiteY1" fmla="*/ 170120 h 776176"/>
              <a:gd name="connsiteX2" fmla="*/ 669851 w 669851"/>
              <a:gd name="connsiteY2" fmla="*/ 0 h 776176"/>
            </a:gdLst>
            <a:ahLst/>
            <a:cxnLst>
              <a:cxn ang="0">
                <a:pos x="connsiteX0" y="connsiteY0"/>
              </a:cxn>
              <a:cxn ang="0">
                <a:pos x="connsiteX1" y="connsiteY1"/>
              </a:cxn>
              <a:cxn ang="0">
                <a:pos x="connsiteX2" y="connsiteY2"/>
              </a:cxn>
            </a:cxnLst>
            <a:rect l="l" t="t" r="r" b="b"/>
            <a:pathLst>
              <a:path w="669851" h="776176">
                <a:moveTo>
                  <a:pt x="0" y="776176"/>
                </a:moveTo>
                <a:cubicBezTo>
                  <a:pt x="87718" y="537829"/>
                  <a:pt x="175437" y="299483"/>
                  <a:pt x="287079" y="170120"/>
                </a:cubicBezTo>
                <a:cubicBezTo>
                  <a:pt x="398721" y="40757"/>
                  <a:pt x="534286" y="20378"/>
                  <a:pt x="669851" y="0"/>
                </a:cubicBezTo>
              </a:path>
            </a:pathLst>
          </a:custGeom>
          <a:ln w="9525">
            <a:solidFill>
              <a:srgbClr val="FFC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7" name="Picture 5"/>
          <p:cNvPicPr>
            <a:picLocks noChangeAspect="1" noChangeArrowheads="1"/>
          </p:cNvPicPr>
          <p:nvPr/>
        </p:nvPicPr>
        <p:blipFill>
          <a:blip r:embed="rId4" cstate="print"/>
          <a:srcRect l="17241" t="22140" r="26927" b="40051"/>
          <a:stretch>
            <a:fillRect/>
          </a:stretch>
        </p:blipFill>
        <p:spPr bwMode="auto">
          <a:xfrm>
            <a:off x="6042837" y="1041992"/>
            <a:ext cx="2583712" cy="1074126"/>
          </a:xfrm>
          <a:prstGeom prst="rect">
            <a:avLst/>
          </a:prstGeom>
          <a:noFill/>
          <a:ln w="9525">
            <a:solidFill>
              <a:schemeClr val="bg1">
                <a:lumMod val="75000"/>
              </a:schemeClr>
            </a:solidFill>
            <a:miter lim="800000"/>
            <a:headEnd/>
            <a:tailEnd/>
          </a:ln>
        </p:spPr>
      </p:pic>
      <p:sp>
        <p:nvSpPr>
          <p:cNvPr id="8" name="TextBox 7"/>
          <p:cNvSpPr txBox="1"/>
          <p:nvPr/>
        </p:nvSpPr>
        <p:spPr>
          <a:xfrm>
            <a:off x="7471145" y="928577"/>
            <a:ext cx="1433406" cy="261610"/>
          </a:xfrm>
          <a:prstGeom prst="rect">
            <a:avLst/>
          </a:prstGeom>
          <a:solidFill>
            <a:srgbClr val="FFFFCC"/>
          </a:solidFill>
        </p:spPr>
        <p:txBody>
          <a:bodyPr wrap="none" rtlCol="0">
            <a:spAutoFit/>
          </a:bodyPr>
          <a:lstStyle/>
          <a:p>
            <a:pPr marL="0" marR="0" lvl="0" indent="0" algn="l"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1100" b="0" i="0" u="none" strike="noStrike" kern="0" cap="none" spc="0" normalizeH="0" baseline="0" noProof="0" dirty="0">
                <a:ln>
                  <a:noFill/>
                </a:ln>
                <a:solidFill>
                  <a:srgbClr val="FF0000"/>
                </a:solidFill>
                <a:effectLst/>
                <a:uLnTx/>
                <a:uFillTx/>
                <a:latin typeface="Calibri" panose="020F0502020204030204"/>
                <a:ea typeface="Arial Unicode MS" pitchFamily="34" charset="-128"/>
                <a:cs typeface="Arial Unicode MS" pitchFamily="34" charset="-128"/>
              </a:rPr>
              <a:t>properties of 'System'</a:t>
            </a:r>
          </a:p>
        </p:txBody>
      </p:sp>
      <p:sp>
        <p:nvSpPr>
          <p:cNvPr id="9" name="Freeform 8"/>
          <p:cNvSpPr/>
          <p:nvPr/>
        </p:nvSpPr>
        <p:spPr>
          <a:xfrm>
            <a:off x="5202866" y="1073888"/>
            <a:ext cx="808075" cy="265814"/>
          </a:xfrm>
          <a:custGeom>
            <a:avLst/>
            <a:gdLst>
              <a:gd name="connsiteX0" fmla="*/ 0 w 1233376"/>
              <a:gd name="connsiteY0" fmla="*/ 308344 h 308344"/>
              <a:gd name="connsiteX1" fmla="*/ 425302 w 1233376"/>
              <a:gd name="connsiteY1" fmla="*/ 106325 h 308344"/>
              <a:gd name="connsiteX2" fmla="*/ 1233376 w 1233376"/>
              <a:gd name="connsiteY2" fmla="*/ 0 h 308344"/>
            </a:gdLst>
            <a:ahLst/>
            <a:cxnLst>
              <a:cxn ang="0">
                <a:pos x="connsiteX0" y="connsiteY0"/>
              </a:cxn>
              <a:cxn ang="0">
                <a:pos x="connsiteX1" y="connsiteY1"/>
              </a:cxn>
              <a:cxn ang="0">
                <a:pos x="connsiteX2" y="connsiteY2"/>
              </a:cxn>
            </a:cxnLst>
            <a:rect l="l" t="t" r="r" b="b"/>
            <a:pathLst>
              <a:path w="1233376" h="308344">
                <a:moveTo>
                  <a:pt x="0" y="308344"/>
                </a:moveTo>
                <a:cubicBezTo>
                  <a:pt x="109869" y="233030"/>
                  <a:pt x="219739" y="157716"/>
                  <a:pt x="425302" y="106325"/>
                </a:cubicBezTo>
                <a:cubicBezTo>
                  <a:pt x="630865" y="54934"/>
                  <a:pt x="932120" y="27467"/>
                  <a:pt x="1233376" y="0"/>
                </a:cubicBezTo>
              </a:path>
            </a:pathLst>
          </a:custGeom>
          <a:ln w="9525">
            <a:solidFill>
              <a:srgbClr val="FFC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368642" name="Picture 2"/>
          <p:cNvPicPr>
            <a:picLocks noChangeAspect="1" noChangeArrowheads="1"/>
          </p:cNvPicPr>
          <p:nvPr/>
        </p:nvPicPr>
        <p:blipFill>
          <a:blip r:embed="rId5" cstate="print"/>
          <a:srcRect/>
          <a:stretch>
            <a:fillRect/>
          </a:stretch>
        </p:blipFill>
        <p:spPr bwMode="auto">
          <a:xfrm>
            <a:off x="6274873" y="2179676"/>
            <a:ext cx="3292404" cy="1163269"/>
          </a:xfrm>
          <a:prstGeom prst="rect">
            <a:avLst/>
          </a:prstGeom>
          <a:noFill/>
          <a:ln w="9525">
            <a:solidFill>
              <a:schemeClr val="bg1">
                <a:lumMod val="75000"/>
              </a:schemeClr>
            </a:solidFill>
            <a:miter lim="800000"/>
            <a:headEnd/>
            <a:tailEnd/>
          </a:ln>
        </p:spPr>
      </p:pic>
      <p:sp>
        <p:nvSpPr>
          <p:cNvPr id="12" name="TextBox 11"/>
          <p:cNvSpPr txBox="1"/>
          <p:nvPr/>
        </p:nvSpPr>
        <p:spPr>
          <a:xfrm>
            <a:off x="8147758" y="2130057"/>
            <a:ext cx="2268570" cy="261610"/>
          </a:xfrm>
          <a:prstGeom prst="rect">
            <a:avLst/>
          </a:prstGeom>
          <a:solidFill>
            <a:srgbClr val="FFFFCC"/>
          </a:solidFill>
        </p:spPr>
        <p:txBody>
          <a:bodyPr wrap="none" rtlCol="0">
            <a:spAutoFit/>
          </a:bodyPr>
          <a:lstStyle/>
          <a:p>
            <a:pPr marL="0" marR="0" lvl="0" indent="0" algn="l"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1100" b="0" i="0" u="none" strike="noStrike" kern="0" cap="none" spc="0" normalizeH="0" baseline="0" noProof="0" dirty="0">
                <a:ln>
                  <a:noFill/>
                </a:ln>
                <a:solidFill>
                  <a:srgbClr val="FF0000"/>
                </a:solidFill>
                <a:effectLst/>
                <a:uLnTx/>
                <a:uFillTx/>
                <a:latin typeface="Calibri" panose="020F0502020204030204"/>
                <a:ea typeface="Arial Unicode MS" pitchFamily="34" charset="-128"/>
                <a:cs typeface="Arial Unicode MS" pitchFamily="34" charset="-128"/>
              </a:rPr>
              <a:t>for User, User Group, Custom Group</a:t>
            </a:r>
          </a:p>
        </p:txBody>
      </p:sp>
      <p:sp>
        <p:nvSpPr>
          <p:cNvPr id="13" name="Right Brace 12"/>
          <p:cNvSpPr/>
          <p:nvPr/>
        </p:nvSpPr>
        <p:spPr>
          <a:xfrm>
            <a:off x="5341088" y="2519917"/>
            <a:ext cx="861238" cy="691116"/>
          </a:xfrm>
          <a:prstGeom prst="rightBrace">
            <a:avLst>
              <a:gd name="adj1" fmla="val 8333"/>
              <a:gd name="adj2" fmla="val 48113"/>
            </a:avLst>
          </a:prstGeom>
          <a:ln w="9525">
            <a:solidFill>
              <a:srgbClr val="FFC00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 name="TextBox 13"/>
          <p:cNvSpPr txBox="1"/>
          <p:nvPr/>
        </p:nvSpPr>
        <p:spPr>
          <a:xfrm>
            <a:off x="7095463" y="3444950"/>
            <a:ext cx="3087705" cy="1015663"/>
          </a:xfrm>
          <a:prstGeom prst="rect">
            <a:avLst/>
          </a:prstGeom>
          <a:noFill/>
          <a:ln>
            <a:solidFill>
              <a:schemeClr val="bg1">
                <a:lumMod val="75000"/>
              </a:schemeClr>
            </a:solidFill>
          </a:ln>
        </p:spPr>
        <p:txBody>
          <a:bodyPr wrap="none" rtlCol="0">
            <a:spAutoFit/>
          </a:bodyPr>
          <a:lstStyle/>
          <a:p>
            <a:pPr marL="85725" marR="0" lvl="0" indent="-85725" algn="l" defTabSz="914400" rtl="0" eaLnBrk="1" fontAlgn="base" latinLnBrk="0" hangingPunct="1">
              <a:lnSpc>
                <a:spcPct val="100000"/>
              </a:lnSpc>
              <a:spcBef>
                <a:spcPts val="0"/>
              </a:spcBef>
              <a:spcAft>
                <a:spcPct val="0"/>
              </a:spcAft>
              <a:buClr>
                <a:srgbClr val="F0AB00"/>
              </a:buClr>
              <a:buSzPct val="80000"/>
              <a:buFont typeface="Arial" pitchFamily="34" charset="0"/>
              <a:buChar char="•"/>
              <a:tabLst/>
              <a:defRPr/>
            </a:pPr>
            <a:r>
              <a:rPr kumimoji="0" lang="en-US" sz="1200" b="0" i="0" u="none" strike="noStrike" kern="0" cap="none" spc="0" normalizeH="0" baseline="0" noProof="0" dirty="0" err="1">
                <a:ln>
                  <a:noFill/>
                </a:ln>
                <a:solidFill>
                  <a:srgbClr val="FF0000"/>
                </a:solidFill>
                <a:effectLst/>
                <a:uLnTx/>
                <a:uFillTx/>
                <a:latin typeface="Calibri" panose="020F0502020204030204"/>
                <a:ea typeface="Arial Unicode MS" pitchFamily="34" charset="-128"/>
                <a:cs typeface="Arial Unicode MS" pitchFamily="34" charset="-128"/>
              </a:rPr>
              <a:t>RiskByProcess</a:t>
            </a:r>
            <a:r>
              <a:rPr kumimoji="0" lang="en-US" sz="1200" b="0" i="0" u="none" strike="noStrike" kern="0" cap="none" spc="0" normalizeH="0" baseline="0" noProof="0" dirty="0">
                <a:ln>
                  <a:noFill/>
                </a:ln>
                <a:solidFill>
                  <a:srgbClr val="FF0000"/>
                </a:solidFill>
                <a:effectLst/>
                <a:uLnTx/>
                <a:uFillTx/>
                <a:latin typeface="Calibri" panose="020F0502020204030204"/>
                <a:ea typeface="Arial Unicode MS" pitchFamily="34" charset="-128"/>
                <a:cs typeface="Arial Unicode MS" pitchFamily="34" charset="-128"/>
              </a:rPr>
              <a:t>: "All" or specific process name</a:t>
            </a:r>
          </a:p>
          <a:p>
            <a:pPr marL="85725" marR="0" lvl="0" indent="-85725" algn="l" defTabSz="914400" rtl="0" eaLnBrk="1" fontAlgn="base" latinLnBrk="0" hangingPunct="1">
              <a:lnSpc>
                <a:spcPct val="100000"/>
              </a:lnSpc>
              <a:spcBef>
                <a:spcPts val="0"/>
              </a:spcBef>
              <a:spcAft>
                <a:spcPct val="0"/>
              </a:spcAft>
              <a:buClr>
                <a:srgbClr val="F0AB00"/>
              </a:buClr>
              <a:buSzPct val="80000"/>
              <a:buFont typeface="Arial" pitchFamily="34" charset="0"/>
              <a:buChar char="•"/>
              <a:tabLst/>
              <a:defRPr/>
            </a:pPr>
            <a:r>
              <a:rPr kumimoji="0" lang="en-US" sz="1200" b="0" i="0" u="none" strike="noStrike" kern="0" cap="none" spc="0" normalizeH="0" baseline="0" noProof="0" dirty="0" err="1">
                <a:ln>
                  <a:noFill/>
                </a:ln>
                <a:solidFill>
                  <a:srgbClr val="FF0000"/>
                </a:solidFill>
                <a:effectLst/>
                <a:uLnTx/>
                <a:uFillTx/>
                <a:latin typeface="Calibri" panose="020F0502020204030204"/>
                <a:ea typeface="Arial Unicode MS" pitchFamily="34" charset="-128"/>
                <a:cs typeface="Arial Unicode MS" pitchFamily="34" charset="-128"/>
              </a:rPr>
              <a:t>RiskID</a:t>
            </a:r>
            <a:r>
              <a:rPr kumimoji="0" lang="en-US" sz="1200" b="0" i="0" u="none" strike="noStrike" kern="0" cap="none" spc="0" normalizeH="0" baseline="0" noProof="0" dirty="0">
                <a:ln>
                  <a:noFill/>
                </a:ln>
                <a:solidFill>
                  <a:srgbClr val="FF0000"/>
                </a:solidFill>
                <a:effectLst/>
                <a:uLnTx/>
                <a:uFillTx/>
                <a:latin typeface="Calibri" panose="020F0502020204030204"/>
                <a:ea typeface="Arial Unicode MS" pitchFamily="34" charset="-128"/>
                <a:cs typeface="Arial Unicode MS" pitchFamily="34" charset="-128"/>
              </a:rPr>
              <a:t>: "All" or specific risk ID(s)</a:t>
            </a:r>
          </a:p>
          <a:p>
            <a:pPr marL="85725" marR="0" lvl="0" indent="-85725" algn="l" defTabSz="914400" rtl="0" eaLnBrk="1" fontAlgn="base" latinLnBrk="0" hangingPunct="1">
              <a:lnSpc>
                <a:spcPct val="100000"/>
              </a:lnSpc>
              <a:spcBef>
                <a:spcPts val="0"/>
              </a:spcBef>
              <a:spcAft>
                <a:spcPct val="0"/>
              </a:spcAft>
              <a:buClr>
                <a:srgbClr val="F0AB00"/>
              </a:buClr>
              <a:buSzPct val="80000"/>
              <a:buFont typeface="Arial" pitchFamily="34" charset="0"/>
              <a:buChar char="•"/>
              <a:tabLst/>
              <a:defRPr/>
            </a:pPr>
            <a:r>
              <a:rPr kumimoji="0" lang="en-US" sz="1200" b="0" i="0" u="none" strike="noStrike" kern="0" cap="none" spc="0" normalizeH="0" baseline="0" noProof="0" dirty="0" err="1">
                <a:ln>
                  <a:noFill/>
                </a:ln>
                <a:solidFill>
                  <a:srgbClr val="FF0000"/>
                </a:solidFill>
                <a:effectLst/>
                <a:uLnTx/>
                <a:uFillTx/>
                <a:latin typeface="Calibri" panose="020F0502020204030204"/>
                <a:ea typeface="Arial Unicode MS" pitchFamily="34" charset="-128"/>
                <a:cs typeface="Arial Unicode MS" pitchFamily="34" charset="-128"/>
              </a:rPr>
              <a:t>RiskLevel</a:t>
            </a:r>
            <a:r>
              <a:rPr kumimoji="0" lang="en-US" sz="1200" b="0" i="0" u="none" strike="noStrike" kern="0" cap="none" spc="0" normalizeH="0" baseline="0" noProof="0" dirty="0">
                <a:ln>
                  <a:noFill/>
                </a:ln>
                <a:solidFill>
                  <a:srgbClr val="FF0000"/>
                </a:solidFill>
                <a:effectLst/>
                <a:uLnTx/>
                <a:uFillTx/>
                <a:latin typeface="Calibri" panose="020F0502020204030204"/>
                <a:ea typeface="Arial Unicode MS" pitchFamily="34" charset="-128"/>
                <a:cs typeface="Arial Unicode MS" pitchFamily="34" charset="-128"/>
              </a:rPr>
              <a:t>: All, Critical, High, Medium, Low</a:t>
            </a:r>
          </a:p>
          <a:p>
            <a:pPr marL="85725" marR="0" lvl="0" indent="-85725" algn="l" defTabSz="914400" rtl="0" eaLnBrk="1" fontAlgn="base" latinLnBrk="0" hangingPunct="1">
              <a:lnSpc>
                <a:spcPct val="100000"/>
              </a:lnSpc>
              <a:spcBef>
                <a:spcPts val="0"/>
              </a:spcBef>
              <a:spcAft>
                <a:spcPct val="0"/>
              </a:spcAft>
              <a:buClr>
                <a:srgbClr val="F0AB00"/>
              </a:buClr>
              <a:buSzPct val="80000"/>
              <a:buFont typeface="Arial" pitchFamily="34" charset="0"/>
              <a:buChar char="•"/>
              <a:tabLst/>
              <a:defRPr/>
            </a:pPr>
            <a:r>
              <a:rPr kumimoji="0" lang="en-US" sz="1200" b="0" i="0" u="none" strike="noStrike" kern="0" cap="none" spc="0" normalizeH="0" baseline="0" noProof="0" dirty="0" err="1">
                <a:ln>
                  <a:noFill/>
                </a:ln>
                <a:solidFill>
                  <a:srgbClr val="FF0000"/>
                </a:solidFill>
                <a:effectLst/>
                <a:uLnTx/>
                <a:uFillTx/>
                <a:latin typeface="Calibri" panose="020F0502020204030204"/>
                <a:ea typeface="Arial Unicode MS" pitchFamily="34" charset="-128"/>
                <a:cs typeface="Arial Unicode MS" pitchFamily="34" charset="-128"/>
              </a:rPr>
              <a:t>RuleSet</a:t>
            </a:r>
            <a:r>
              <a:rPr kumimoji="0" lang="en-US" sz="1200" b="0" i="0" u="none" strike="noStrike" kern="0" cap="none" spc="0" normalizeH="0" baseline="0" noProof="0" dirty="0">
                <a:ln>
                  <a:noFill/>
                </a:ln>
                <a:solidFill>
                  <a:srgbClr val="FF0000"/>
                </a:solidFill>
                <a:effectLst/>
                <a:uLnTx/>
                <a:uFillTx/>
                <a:latin typeface="Calibri" panose="020F0502020204030204"/>
                <a:ea typeface="Arial Unicode MS" pitchFamily="34" charset="-128"/>
                <a:cs typeface="Arial Unicode MS" pitchFamily="34" charset="-128"/>
              </a:rPr>
              <a:t>: "*", valid rule name, multiple rules</a:t>
            </a:r>
          </a:p>
          <a:p>
            <a:pPr marL="85725" marR="0" lvl="0" indent="-85725" algn="l" defTabSz="914400" rtl="0" eaLnBrk="1" fontAlgn="base" latinLnBrk="0" hangingPunct="1">
              <a:lnSpc>
                <a:spcPct val="100000"/>
              </a:lnSpc>
              <a:spcBef>
                <a:spcPts val="0"/>
              </a:spcBef>
              <a:spcAft>
                <a:spcPct val="0"/>
              </a:spcAft>
              <a:buClr>
                <a:srgbClr val="F0AB00"/>
              </a:buClr>
              <a:buSzPct val="80000"/>
              <a:buFontTx/>
              <a:buNone/>
              <a:tabLst/>
              <a:defRPr/>
            </a:pPr>
            <a:r>
              <a:rPr kumimoji="0" lang="en-US" sz="1200" b="0" i="0" u="none" strike="noStrike" kern="0" cap="none" spc="0" normalizeH="0" baseline="0" noProof="0" dirty="0">
                <a:ln>
                  <a:noFill/>
                </a:ln>
                <a:solidFill>
                  <a:srgbClr val="FF0000"/>
                </a:solidFill>
                <a:effectLst/>
                <a:uLnTx/>
                <a:uFillTx/>
                <a:latin typeface="Calibri" panose="020F0502020204030204"/>
                <a:ea typeface="Arial Unicode MS" pitchFamily="34" charset="-128"/>
                <a:cs typeface="Arial Unicode MS" pitchFamily="34" charset="-128"/>
              </a:rPr>
              <a:t>For all of these, wildcards are allowed</a:t>
            </a:r>
          </a:p>
        </p:txBody>
      </p:sp>
      <p:sp>
        <p:nvSpPr>
          <p:cNvPr id="15" name="Right Brace 14"/>
          <p:cNvSpPr/>
          <p:nvPr/>
        </p:nvSpPr>
        <p:spPr>
          <a:xfrm>
            <a:off x="5362358" y="3235843"/>
            <a:ext cx="790354" cy="815163"/>
          </a:xfrm>
          <a:prstGeom prst="rightBrace">
            <a:avLst>
              <a:gd name="adj1" fmla="val 8333"/>
              <a:gd name="adj2" fmla="val 48113"/>
            </a:avLst>
          </a:prstGeom>
          <a:ln w="9525">
            <a:solidFill>
              <a:srgbClr val="FFC00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17" name="Straight Connector 16"/>
          <p:cNvCxnSpPr>
            <a:stCxn id="15" idx="1"/>
            <a:endCxn id="14" idx="1"/>
          </p:cNvCxnSpPr>
          <p:nvPr/>
        </p:nvCxnSpPr>
        <p:spPr>
          <a:xfrm>
            <a:off x="6152712" y="3628041"/>
            <a:ext cx="942750" cy="324740"/>
          </a:xfrm>
          <a:prstGeom prst="line">
            <a:avLst/>
          </a:prstGeom>
          <a:ln w="9525">
            <a:solidFill>
              <a:srgbClr val="FFC000"/>
            </a:solidFill>
          </a:ln>
        </p:spPr>
        <p:style>
          <a:lnRef idx="1">
            <a:schemeClr val="accent1"/>
          </a:lnRef>
          <a:fillRef idx="0">
            <a:schemeClr val="accent1"/>
          </a:fillRef>
          <a:effectRef idx="0">
            <a:schemeClr val="accent1"/>
          </a:effectRef>
          <a:fontRef idx="minor">
            <a:schemeClr val="tx1"/>
          </a:fontRef>
        </p:style>
      </p:cxnSp>
      <p:pic>
        <p:nvPicPr>
          <p:cNvPr id="25" name="Picture 4"/>
          <p:cNvPicPr>
            <a:picLocks noChangeAspect="1" noChangeArrowheads="1"/>
          </p:cNvPicPr>
          <p:nvPr/>
        </p:nvPicPr>
        <p:blipFill>
          <a:blip r:embed="rId6" cstate="print"/>
          <a:srcRect l="50471" t="18512" r="4240" b="6698"/>
          <a:stretch>
            <a:fillRect/>
          </a:stretch>
        </p:blipFill>
        <p:spPr bwMode="gray">
          <a:xfrm>
            <a:off x="5192232" y="3843446"/>
            <a:ext cx="1169583" cy="1103691"/>
          </a:xfrm>
          <a:prstGeom prst="rect">
            <a:avLst/>
          </a:prstGeom>
          <a:noFill/>
          <a:ln w="12700" algn="ctr">
            <a:solidFill>
              <a:schemeClr val="accent2"/>
            </a:solidFill>
            <a:miter lim="800000"/>
            <a:headEnd/>
            <a:tailEnd/>
          </a:ln>
          <a:effectLst/>
        </p:spPr>
      </p:pic>
      <p:pic>
        <p:nvPicPr>
          <p:cNvPr id="26" name="Picture 5"/>
          <p:cNvPicPr>
            <a:picLocks noChangeAspect="1" noChangeArrowheads="1"/>
          </p:cNvPicPr>
          <p:nvPr/>
        </p:nvPicPr>
        <p:blipFill>
          <a:blip r:embed="rId7" cstate="print"/>
          <a:srcRect l="47592" t="23878" r="10076"/>
          <a:stretch>
            <a:fillRect/>
          </a:stretch>
        </p:blipFill>
        <p:spPr bwMode="gray">
          <a:xfrm>
            <a:off x="7637723" y="4587027"/>
            <a:ext cx="1318437" cy="923703"/>
          </a:xfrm>
          <a:prstGeom prst="rect">
            <a:avLst/>
          </a:prstGeom>
          <a:noFill/>
          <a:ln w="12700" algn="ctr">
            <a:solidFill>
              <a:schemeClr val="accent2"/>
            </a:solidFill>
            <a:miter lim="800000"/>
            <a:headEnd/>
            <a:tailEnd/>
          </a:ln>
          <a:effectLst/>
        </p:spPr>
      </p:pic>
      <p:pic>
        <p:nvPicPr>
          <p:cNvPr id="27" name="Picture 6"/>
          <p:cNvPicPr>
            <a:picLocks noChangeAspect="1" noChangeArrowheads="1"/>
          </p:cNvPicPr>
          <p:nvPr/>
        </p:nvPicPr>
        <p:blipFill>
          <a:blip r:embed="rId8" cstate="print"/>
          <a:srcRect l="52363" t="20087" r="3048" b="9474"/>
          <a:stretch>
            <a:fillRect/>
          </a:stretch>
        </p:blipFill>
        <p:spPr bwMode="gray">
          <a:xfrm>
            <a:off x="6138530" y="5277245"/>
            <a:ext cx="1201479" cy="991431"/>
          </a:xfrm>
          <a:prstGeom prst="rect">
            <a:avLst/>
          </a:prstGeom>
          <a:noFill/>
          <a:ln w="12700" algn="ctr">
            <a:solidFill>
              <a:schemeClr val="accent2"/>
            </a:solidFill>
            <a:miter lim="800000"/>
            <a:headEnd/>
            <a:tailEnd/>
          </a:ln>
          <a:effectLst/>
        </p:spPr>
      </p:pic>
      <p:cxnSp>
        <p:nvCxnSpPr>
          <p:cNvPr id="29" name="Straight Connector 28"/>
          <p:cNvCxnSpPr/>
          <p:nvPr/>
        </p:nvCxnSpPr>
        <p:spPr>
          <a:xfrm flipV="1">
            <a:off x="4054549" y="4136066"/>
            <a:ext cx="1148316" cy="74429"/>
          </a:xfrm>
          <a:prstGeom prst="line">
            <a:avLst/>
          </a:prstGeom>
          <a:ln w="9525">
            <a:solidFill>
              <a:schemeClr val="accent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a:endCxn id="26" idx="1"/>
          </p:cNvCxnSpPr>
          <p:nvPr/>
        </p:nvCxnSpPr>
        <p:spPr>
          <a:xfrm>
            <a:off x="4043916" y="4423144"/>
            <a:ext cx="3593806" cy="625734"/>
          </a:xfrm>
          <a:prstGeom prst="line">
            <a:avLst/>
          </a:prstGeom>
          <a:ln w="9525">
            <a:solidFill>
              <a:schemeClr val="accent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a:endCxn id="27" idx="1"/>
          </p:cNvCxnSpPr>
          <p:nvPr/>
        </p:nvCxnSpPr>
        <p:spPr>
          <a:xfrm>
            <a:off x="4054549" y="4667694"/>
            <a:ext cx="2083980" cy="1105267"/>
          </a:xfrm>
          <a:prstGeom prst="line">
            <a:avLst/>
          </a:prstGeom>
          <a:ln w="9525">
            <a:solidFill>
              <a:schemeClr val="accent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352257" name="Picture 1"/>
          <p:cNvPicPr>
            <a:picLocks noChangeAspect="1" noChangeArrowheads="1"/>
          </p:cNvPicPr>
          <p:nvPr/>
        </p:nvPicPr>
        <p:blipFill>
          <a:blip r:embed="rId9" cstate="print"/>
          <a:srcRect l="54191" r="3299" b="6275"/>
          <a:stretch>
            <a:fillRect/>
          </a:stretch>
        </p:blipFill>
        <p:spPr bwMode="auto">
          <a:xfrm>
            <a:off x="4426689" y="5752214"/>
            <a:ext cx="1392865" cy="946298"/>
          </a:xfrm>
          <a:prstGeom prst="rect">
            <a:avLst/>
          </a:prstGeom>
          <a:noFill/>
          <a:ln w="9525">
            <a:noFill/>
            <a:miter lim="800000"/>
            <a:headEnd/>
            <a:tailEnd/>
          </a:ln>
        </p:spPr>
      </p:pic>
      <p:cxnSp>
        <p:nvCxnSpPr>
          <p:cNvPr id="28" name="Straight Connector 27"/>
          <p:cNvCxnSpPr>
            <a:endCxn id="352257" idx="0"/>
          </p:cNvCxnSpPr>
          <p:nvPr/>
        </p:nvCxnSpPr>
        <p:spPr>
          <a:xfrm>
            <a:off x="4012019" y="4880344"/>
            <a:ext cx="1111102" cy="871870"/>
          </a:xfrm>
          <a:prstGeom prst="line">
            <a:avLst/>
          </a:prstGeom>
          <a:ln w="9525">
            <a:solidFill>
              <a:schemeClr val="accent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352258" name="Picture 2"/>
          <p:cNvPicPr>
            <a:picLocks noChangeAspect="1" noChangeArrowheads="1"/>
          </p:cNvPicPr>
          <p:nvPr/>
        </p:nvPicPr>
        <p:blipFill>
          <a:blip r:embed="rId10" cstate="print"/>
          <a:srcRect l="54655" t="24991" r="1290" b="13363"/>
          <a:stretch>
            <a:fillRect/>
          </a:stretch>
        </p:blipFill>
        <p:spPr bwMode="auto">
          <a:xfrm>
            <a:off x="2640419" y="6071192"/>
            <a:ext cx="1414130" cy="393405"/>
          </a:xfrm>
          <a:prstGeom prst="rect">
            <a:avLst/>
          </a:prstGeom>
          <a:noFill/>
          <a:ln w="9525">
            <a:noFill/>
            <a:miter lim="800000"/>
            <a:headEnd/>
            <a:tailEnd/>
          </a:ln>
        </p:spPr>
      </p:pic>
      <p:cxnSp>
        <p:nvCxnSpPr>
          <p:cNvPr id="32" name="Straight Connector 31"/>
          <p:cNvCxnSpPr>
            <a:endCxn id="352258" idx="0"/>
          </p:cNvCxnSpPr>
          <p:nvPr/>
        </p:nvCxnSpPr>
        <p:spPr>
          <a:xfrm rot="5400000">
            <a:off x="3052432" y="5398681"/>
            <a:ext cx="967563" cy="377456"/>
          </a:xfrm>
          <a:prstGeom prst="line">
            <a:avLst/>
          </a:prstGeom>
          <a:ln w="9525">
            <a:solidFill>
              <a:schemeClr val="accent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a:endCxn id="352258" idx="0"/>
          </p:cNvCxnSpPr>
          <p:nvPr/>
        </p:nvCxnSpPr>
        <p:spPr>
          <a:xfrm rot="16200000" flipH="1">
            <a:off x="2935472" y="5659179"/>
            <a:ext cx="754912" cy="69112"/>
          </a:xfrm>
          <a:prstGeom prst="line">
            <a:avLst/>
          </a:prstGeom>
          <a:ln w="9525">
            <a:solidFill>
              <a:schemeClr val="accent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011819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9CA8DFA-E938-4740-B6FC-DBD17D75962F}"/>
              </a:ext>
            </a:extLst>
          </p:cNvPr>
          <p:cNvSpPr>
            <a:spLocks noGrp="1"/>
          </p:cNvSpPr>
          <p:nvPr>
            <p:ph type="title"/>
          </p:nvPr>
        </p:nvSpPr>
        <p:spPr>
          <a:xfrm>
            <a:off x="1371599" y="294538"/>
            <a:ext cx="9895951" cy="1033669"/>
          </a:xfrm>
        </p:spPr>
        <p:txBody>
          <a:bodyPr vert="horz" lIns="91440" tIns="45720" rIns="91440" bIns="45720" rtlCol="0" anchor="ctr">
            <a:normAutofit/>
          </a:bodyPr>
          <a:lstStyle/>
          <a:p>
            <a:r>
              <a:rPr lang="en-US" sz="4000" kern="1200" dirty="0">
                <a:solidFill>
                  <a:srgbClr val="FFFFFF"/>
                </a:solidFill>
                <a:latin typeface="+mj-lt"/>
                <a:ea typeface="+mj-ea"/>
                <a:cs typeface="+mj-cs"/>
              </a:rPr>
              <a:t>All Pairs Testing - Applicability</a:t>
            </a:r>
          </a:p>
        </p:txBody>
      </p:sp>
      <p:sp>
        <p:nvSpPr>
          <p:cNvPr id="4" name="Rectangle 3">
            <a:extLst>
              <a:ext uri="{FF2B5EF4-FFF2-40B4-BE49-F238E27FC236}">
                <a16:creationId xmlns:a16="http://schemas.microsoft.com/office/drawing/2014/main" id="{4DC49E92-D06F-453B-A304-567F4A4DB74D}"/>
              </a:ext>
            </a:extLst>
          </p:cNvPr>
          <p:cNvSpPr/>
          <p:nvPr/>
        </p:nvSpPr>
        <p:spPr>
          <a:xfrm>
            <a:off x="248652" y="2386037"/>
            <a:ext cx="9724031" cy="3683358"/>
          </a:xfrm>
          <a:prstGeom prst="rect">
            <a:avLst/>
          </a:prstGeom>
        </p:spPr>
        <p:txBody>
          <a:bodyPr vert="horz" lIns="91440" tIns="45720" rIns="91440" bIns="45720" rtlCol="0" anchor="ctr">
            <a:noAutofit/>
          </a:bodyPr>
          <a:lstStyle/>
          <a:p>
            <a:pPr marL="0" marR="0" lvl="0" indent="-228600" algn="l" defTabSz="914400" rtl="0" eaLnBrk="1" fontAlgn="auto" latinLnBrk="0" hangingPunct="1">
              <a:lnSpc>
                <a:spcPct val="90000"/>
              </a:lnSpc>
              <a:spcBef>
                <a:spcPts val="1200"/>
              </a:spcBef>
              <a:spcAft>
                <a:spcPts val="0"/>
              </a:spcAft>
              <a:buClrTx/>
              <a:buSzTx/>
              <a:buFont typeface="Arial" panose="020B0604020202020204" pitchFamily="34" charset="0"/>
              <a:buChar char="•"/>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All-Pairs Testing is useful if …</a:t>
            </a:r>
          </a:p>
          <a:p>
            <a:pPr marL="457200" marR="0" lvl="1" indent="-228600" algn="l" defTabSz="914400" rtl="0" eaLnBrk="1" fontAlgn="auto" latinLnBrk="0" hangingPunct="1">
              <a:lnSpc>
                <a:spcPct val="90000"/>
              </a:lnSpc>
              <a:spcBef>
                <a:spcPts val="12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 there are </a:t>
            </a: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more than 4 parameters</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 of a use case</a:t>
            </a:r>
          </a:p>
          <a:p>
            <a:pPr marL="457200" marR="0" lvl="1" indent="-228600" algn="l" defTabSz="914400" rtl="0" eaLnBrk="1" fontAlgn="auto" latinLnBrk="0" hangingPunct="1">
              <a:lnSpc>
                <a:spcPct val="90000"/>
              </a:lnSpc>
              <a:spcBef>
                <a:spcPts val="12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 parameters are </a:t>
            </a: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semi-coupled</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 i.e. there is some interaction possible </a:t>
            </a:r>
            <a:r>
              <a:rPr kumimoji="0" lang="en-US" sz="2000" b="0" i="0" u="none" strike="noStrike" kern="1200" cap="none" spc="0" normalizeH="0" baseline="30000" noProof="0" dirty="0">
                <a:ln>
                  <a:noFill/>
                </a:ln>
                <a:solidFill>
                  <a:prstClr val="black"/>
                </a:solidFill>
                <a:effectLst/>
                <a:uLnTx/>
                <a:uFillTx/>
                <a:latin typeface="Calibri" panose="020F0502020204030204"/>
                <a:ea typeface="+mn-ea"/>
                <a:cs typeface="+mn-cs"/>
              </a:rPr>
              <a:t>(*)</a:t>
            </a:r>
          </a:p>
          <a:p>
            <a:pPr marL="0" marR="0" lvl="0" indent="0" algn="l" defTabSz="914400" rtl="0" eaLnBrk="1" fontAlgn="base" latinLnBrk="0" hangingPunct="1">
              <a:lnSpc>
                <a:spcPct val="90000"/>
              </a:lnSpc>
              <a:spcBef>
                <a:spcPts val="1200"/>
              </a:spcBef>
              <a:spcAft>
                <a:spcPct val="0"/>
              </a:spcAft>
              <a:buClr>
                <a:prstClr val="black"/>
              </a:buClr>
              <a:buSzPct val="80000"/>
              <a:buFontTx/>
              <a:buNone/>
              <a:tabLst/>
              <a:defRPr/>
            </a:pPr>
            <a:endPar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228600" algn="l" defTabSz="914400" rtl="0" eaLnBrk="1" fontAlgn="base" latinLnBrk="0" hangingPunct="1">
              <a:lnSpc>
                <a:spcPct val="90000"/>
              </a:lnSpc>
              <a:spcBef>
                <a:spcPts val="1200"/>
              </a:spcBef>
              <a:spcAft>
                <a:spcPct val="0"/>
              </a:spcAft>
              <a:buClr>
                <a:prstClr val="black"/>
              </a:buClr>
              <a:buSzPct val="80000"/>
              <a:buFont typeface="Arial" panose="020B0604020202020204" pitchFamily="34" charset="0"/>
              <a:buChar char="•"/>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Applicable Test Object Types </a:t>
            </a:r>
          </a:p>
          <a:p>
            <a:pPr marL="184150" marR="0" lvl="1" indent="-228600" algn="l" defTabSz="914400" rtl="0" eaLnBrk="1" fontAlgn="base" latinLnBrk="0" hangingPunct="1">
              <a:lnSpc>
                <a:spcPct val="90000"/>
              </a:lnSpc>
              <a:spcBef>
                <a:spcPts val="1200"/>
              </a:spcBef>
              <a:spcAft>
                <a:spcPct val="0"/>
              </a:spcAft>
              <a:buClr>
                <a:srgbClr val="F0AB00"/>
              </a:buClr>
              <a:buSzPct val="8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Testing at</a:t>
            </a: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 UI level / screens</a:t>
            </a:r>
          </a:p>
          <a:p>
            <a:pPr marL="184150" marR="0" lvl="1" indent="-228600" algn="l" defTabSz="914400" rtl="0" eaLnBrk="1" fontAlgn="base" latinLnBrk="0" hangingPunct="1">
              <a:lnSpc>
                <a:spcPct val="90000"/>
              </a:lnSpc>
              <a:spcBef>
                <a:spcPts val="1200"/>
              </a:spcBef>
              <a:spcAft>
                <a:spcPct val="0"/>
              </a:spcAft>
              <a:buClr>
                <a:srgbClr val="F0AB00"/>
              </a:buClr>
              <a:buSzPct val="80000"/>
              <a:buFont typeface="Arial" panose="020B0604020202020204" pitchFamily="34" charset="0"/>
              <a:buChar char="•"/>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APIs </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e.g. RFC, BAPI, SOA, …</a:t>
            </a:r>
          </a:p>
          <a:p>
            <a:pPr marL="184150" marR="0" lvl="1" indent="-228600" algn="l" defTabSz="914400" rtl="0" eaLnBrk="1" fontAlgn="auto" latinLnBrk="0" hangingPunct="1">
              <a:lnSpc>
                <a:spcPct val="90000"/>
              </a:lnSpc>
              <a:spcBef>
                <a:spcPts val="1200"/>
              </a:spcBef>
              <a:spcAft>
                <a:spcPts val="0"/>
              </a:spcAft>
              <a:buClr>
                <a:srgbClr val="F0AB00"/>
              </a:buClr>
              <a:buSzPct val="8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Scenario tests with many steps and variants / parameters</a:t>
            </a:r>
          </a:p>
          <a:p>
            <a:pPr marL="184150" marR="0" lvl="1" indent="-228600" algn="l" defTabSz="914400" rtl="0" eaLnBrk="1" fontAlgn="base" latinLnBrk="0" hangingPunct="1">
              <a:lnSpc>
                <a:spcPct val="90000"/>
              </a:lnSpc>
              <a:spcBef>
                <a:spcPts val="1200"/>
              </a:spcBef>
              <a:spcAft>
                <a:spcPct val="0"/>
              </a:spcAft>
              <a:buClr>
                <a:srgbClr val="F0AB00"/>
              </a:buClr>
              <a:buSzPct val="80000"/>
              <a:buFont typeface="Arial" panose="020B0604020202020204" pitchFamily="34" charset="0"/>
              <a:buChar char="•"/>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Component and Version combinatorics</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 (e.g. allowed combinations of OS, DB, browser, …)</a:t>
            </a:r>
          </a:p>
          <a:p>
            <a:pPr marL="184150" marR="0" lvl="1" indent="-228600" algn="l" defTabSz="914400" rtl="0" eaLnBrk="1" fontAlgn="base" latinLnBrk="0" hangingPunct="1">
              <a:lnSpc>
                <a:spcPct val="90000"/>
              </a:lnSpc>
              <a:spcBef>
                <a:spcPts val="1200"/>
              </a:spcBef>
              <a:spcAft>
                <a:spcPct val="0"/>
              </a:spcAft>
              <a:buClr>
                <a:srgbClr val="F0AB00"/>
              </a:buClr>
              <a:buSzPct val="80000"/>
              <a:buFont typeface="Arial" panose="020B0604020202020204" pitchFamily="34" charset="0"/>
              <a:buChar char="•"/>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Configuration</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 e.g. </a:t>
            </a:r>
            <a:r>
              <a:rPr kumimoji="0" lang="en-US" sz="2000" b="0" i="0" u="none" strike="noStrike" kern="1200" cap="none" spc="0" normalizeH="0" baseline="0" noProof="0" dirty="0" err="1">
                <a:ln>
                  <a:noFill/>
                </a:ln>
                <a:solidFill>
                  <a:prstClr val="black"/>
                </a:solidFill>
                <a:effectLst/>
                <a:uLnTx/>
                <a:uFillTx/>
                <a:latin typeface="Calibri" panose="020F0502020204030204"/>
                <a:ea typeface="+mn-ea"/>
                <a:cs typeface="+mn-cs"/>
              </a:rPr>
              <a:t>EhP</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 switches, </a:t>
            </a:r>
            <a:r>
              <a:rPr kumimoji="0" lang="en-US" sz="2000" b="0" i="0" u="none" strike="noStrike" kern="1200" cap="none" spc="0" normalizeH="0" baseline="0" noProof="0" dirty="0" err="1">
                <a:ln>
                  <a:noFill/>
                </a:ln>
                <a:solidFill>
                  <a:prstClr val="black"/>
                </a:solidFill>
                <a:effectLst/>
                <a:uLnTx/>
                <a:uFillTx/>
                <a:latin typeface="Calibri" panose="020F0502020204030204"/>
                <a:ea typeface="+mn-ea"/>
                <a:cs typeface="+mn-cs"/>
              </a:rPr>
              <a:t>ByD</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 config </a:t>
            </a:r>
          </a:p>
          <a:p>
            <a:pPr marL="184150" marR="0" lvl="1" indent="-228600" algn="l" defTabSz="914400" rtl="0" eaLnBrk="1" fontAlgn="base" latinLnBrk="0" hangingPunct="1">
              <a:lnSpc>
                <a:spcPct val="90000"/>
              </a:lnSpc>
              <a:spcBef>
                <a:spcPts val="1200"/>
              </a:spcBef>
              <a:spcAft>
                <a:spcPct val="0"/>
              </a:spcAft>
              <a:buClr>
                <a:srgbClr val="F0AB00"/>
              </a:buClr>
              <a:buSzPct val="80000"/>
              <a:buFont typeface="Arial" panose="020B0604020202020204" pitchFamily="34" charset="0"/>
              <a:buChar char="•"/>
              <a:tabLst/>
              <a:defRPr/>
            </a:pPr>
            <a:r>
              <a:rPr kumimoji="0" lang="en-US" sz="2000" b="0" i="1" u="none" strike="noStrike" kern="1200" cap="none" spc="0" normalizeH="0" baseline="0" noProof="0" dirty="0">
                <a:ln>
                  <a:noFill/>
                </a:ln>
                <a:solidFill>
                  <a:prstClr val="black"/>
                </a:solidFill>
                <a:effectLst/>
                <a:uLnTx/>
                <a:uFillTx/>
                <a:latin typeface="Calibri" panose="020F0502020204030204"/>
                <a:ea typeface="+mn-ea"/>
                <a:cs typeface="+mn-cs"/>
              </a:rPr>
              <a:t>… (and more)</a:t>
            </a:r>
          </a:p>
        </p:txBody>
      </p:sp>
    </p:spTree>
    <p:extLst>
      <p:ext uri="{BB962C8B-B14F-4D97-AF65-F5344CB8AC3E}">
        <p14:creationId xmlns:p14="http://schemas.microsoft.com/office/powerpoint/2010/main" val="101516557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2" name="Rectangle 191">
            <a:extLst>
              <a:ext uri="{FF2B5EF4-FFF2-40B4-BE49-F238E27FC236}">
                <a16:creationId xmlns:a16="http://schemas.microsoft.com/office/drawing/2014/main" id="{4845A0EE-C4C8-4AE1-B3C6-1261368AC0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47212" name="Rectangle 12"/>
          <p:cNvSpPr>
            <a:spLocks noChangeArrowheads="1"/>
          </p:cNvSpPr>
          <p:nvPr/>
        </p:nvSpPr>
        <p:spPr bwMode="gray">
          <a:xfrm>
            <a:off x="6096000" y="639763"/>
            <a:ext cx="5459413" cy="4386263"/>
          </a:xfrm>
          <a:prstGeom prst="rect">
            <a:avLst/>
          </a:prstGeom>
          <a:solidFill>
            <a:srgbClr val="C0C0C0">
              <a:alpha val="10001"/>
            </a:srgbClr>
          </a:solidFill>
          <a:ln w="12700" algn="ctr">
            <a:noFill/>
            <a:miter lim="800000"/>
            <a:headEnd/>
            <a:tailEnd/>
          </a:ln>
          <a:effectLst/>
        </p:spPr>
        <p:txBody>
          <a:bodyPr wrap="square" lIns="72000" tIns="72000" rIns="72000" bIns="72000" anchor="t">
            <a:normAutofit/>
          </a:bodyPr>
          <a:lstStyle/>
          <a:p>
            <a:pPr marL="0" marR="0" lvl="0" indent="0" algn="l" defTabSz="914400" rtl="0" eaLnBrk="1" fontAlgn="auto" latinLnBrk="0" hangingPunct="1">
              <a:lnSpc>
                <a:spcPct val="90000"/>
              </a:lnSpc>
              <a:spcBef>
                <a:spcPts val="600"/>
              </a:spcBef>
              <a:spcAft>
                <a:spcPts val="0"/>
              </a:spcAft>
              <a:buClr>
                <a:prstClr val="black"/>
              </a:buClr>
              <a:buSzTx/>
              <a:buFontTx/>
              <a:buNone/>
              <a:tabLst/>
              <a:defRPr/>
            </a:pPr>
            <a:r>
              <a:rPr kumimoji="0" lang="en-US" sz="2800" b="1" i="0" u="none" strike="noStrike" kern="1200" cap="none" spc="0" normalizeH="0" baseline="0" noProof="0" dirty="0">
                <a:ln>
                  <a:noFill/>
                </a:ln>
                <a:solidFill>
                  <a:prstClr val="black"/>
                </a:solidFill>
                <a:effectLst/>
                <a:uLnTx/>
                <a:uFillTx/>
                <a:latin typeface="Calibri" panose="020F0502020204030204"/>
                <a:ea typeface="+mn-ea"/>
                <a:cs typeface="+mn-cs"/>
              </a:rPr>
              <a:t>All-Pairs finds more defects with less effort</a:t>
            </a:r>
            <a:endParaRPr kumimoji="0" lang="en-US" sz="2800" b="1"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90000"/>
              </a:lnSpc>
              <a:spcBef>
                <a:spcPts val="600"/>
              </a:spcBef>
              <a:spcAft>
                <a:spcPts val="0"/>
              </a:spcAft>
              <a:buClr>
                <a:prstClr val="black"/>
              </a:buClr>
              <a:buSzTx/>
              <a:buFontTx/>
              <a:buNone/>
              <a:tabLst/>
              <a:defRPr/>
            </a:pPr>
            <a:endParaRPr kumimoji="0" lang="en-US" sz="2800" b="1" i="0" u="none" strike="noStrike" kern="1200" cap="none" spc="0" normalizeH="0" baseline="30000" noProof="0">
              <a:ln>
                <a:noFill/>
              </a:ln>
              <a:solidFill>
                <a:prstClr val="black"/>
              </a:solidFill>
              <a:effectLst/>
              <a:uLnTx/>
              <a:uFillTx/>
              <a:latin typeface="Calibri" panose="020F0502020204030204"/>
              <a:ea typeface="+mn-ea"/>
              <a:cs typeface="+mn-cs"/>
            </a:endParaRPr>
          </a:p>
          <a:p>
            <a:pPr marL="1587" marR="0" lvl="1" indent="0" algn="l" defTabSz="914400" rtl="0" eaLnBrk="1" fontAlgn="auto" latinLnBrk="0" hangingPunct="1">
              <a:lnSpc>
                <a:spcPct val="90000"/>
              </a:lnSpc>
              <a:spcBef>
                <a:spcPts val="600"/>
              </a:spcBef>
              <a:spcAft>
                <a:spcPts val="0"/>
              </a:spcAft>
              <a:buClr>
                <a:srgbClr val="F0AB00"/>
              </a:buClr>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Average find-cost per defect </a:t>
            </a:r>
            <a:r>
              <a:rPr kumimoji="0" lang="en-US" sz="2800" b="0" i="0" u="none" strike="noStrike" kern="1200" cap="none" spc="0" normalizeH="0" baseline="30000" noProof="0" dirty="0">
                <a:ln>
                  <a:noFill/>
                </a:ln>
                <a:solidFill>
                  <a:prstClr val="black"/>
                </a:solidFill>
                <a:effectLst/>
                <a:uLnTx/>
                <a:uFillTx/>
                <a:latin typeface="Calibri" panose="020F0502020204030204"/>
                <a:ea typeface="+mn-ea"/>
                <a:cs typeface="+mn-cs"/>
              </a:rPr>
              <a:t>(*)</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for All-Pairs was </a:t>
            </a:r>
            <a:r>
              <a:rPr kumimoji="0" lang="en-US" sz="2800" b="1" i="0" u="sng" strike="noStrike" kern="1200" cap="none" spc="0" normalizeH="0" baseline="0" noProof="0" dirty="0">
                <a:ln>
                  <a:noFill/>
                </a:ln>
                <a:solidFill>
                  <a:prstClr val="black"/>
                </a:solidFill>
                <a:effectLst/>
                <a:uLnTx/>
                <a:uFillTx/>
                <a:latin typeface="Calibri" panose="020F0502020204030204"/>
                <a:ea typeface="+mn-ea"/>
                <a:cs typeface="+mn-cs"/>
              </a:rPr>
              <a:t>0.26 P/h for a defect</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vs. </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Arial" pitchFamily="34" charset="0"/>
              </a:rPr>
              <a:t>≈ </a:t>
            </a:r>
            <a:r>
              <a:rPr kumimoji="0" lang="en-US" sz="2800" b="1" i="0" u="sng" strike="noStrike" kern="1200" cap="none" spc="0" normalizeH="0" baseline="0" noProof="0" dirty="0">
                <a:ln>
                  <a:noFill/>
                </a:ln>
                <a:solidFill>
                  <a:prstClr val="black"/>
                </a:solidFill>
                <a:effectLst/>
                <a:uLnTx/>
                <a:uFillTx/>
                <a:latin typeface="Calibri" panose="020F0502020204030204"/>
                <a:ea typeface="+mn-ea"/>
                <a:cs typeface="+mn-cs"/>
              </a:rPr>
              <a:t>1 P/h for a defect</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in standard acceptance tests </a:t>
            </a:r>
            <a:endParaRPr kumimoji="0" lang="en-US" sz="2800" b="0" i="0" u="none" strike="noStrike" kern="1200" cap="none" spc="0" normalizeH="0" baseline="0" noProof="0">
              <a:ln>
                <a:noFill/>
              </a:ln>
              <a:solidFill>
                <a:prstClr val="black"/>
              </a:solidFill>
              <a:effectLst/>
              <a:uLnTx/>
              <a:uFillTx/>
              <a:latin typeface="Calibri" panose="020F0502020204030204"/>
              <a:ea typeface="+mn-ea"/>
              <a:cs typeface="+mn-cs"/>
            </a:endParaRPr>
          </a:p>
          <a:p>
            <a:pPr marL="541338" marR="0" lvl="2" indent="-195263" algn="l" defTabSz="914400" rtl="0" eaLnBrk="1" fontAlgn="auto" latinLnBrk="0" hangingPunct="1">
              <a:lnSpc>
                <a:spcPct val="90000"/>
              </a:lnSpc>
              <a:spcBef>
                <a:spcPts val="600"/>
              </a:spcBef>
              <a:spcAft>
                <a:spcPts val="0"/>
              </a:spcAft>
              <a:buClr>
                <a:srgbClr val="666666"/>
              </a:buClr>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sym typeface="Wingdings" pitchFamily="2" charset="2"/>
              </a:rPr>
              <a:t> </a:t>
            </a:r>
            <a:r>
              <a:rPr kumimoji="0" lang="en-US" sz="2800" b="1" i="0" u="none" strike="noStrike" kern="1200" cap="none" spc="0" normalizeH="0" baseline="0" noProof="0" dirty="0">
                <a:ln>
                  <a:noFill/>
                </a:ln>
                <a:solidFill>
                  <a:prstClr val="black"/>
                </a:solidFill>
                <a:effectLst/>
                <a:uLnTx/>
                <a:uFillTx/>
                <a:latin typeface="Calibri" panose="020F0502020204030204"/>
                <a:ea typeface="+mn-ea"/>
                <a:cs typeface="Arial" pitchFamily="34" charset="0"/>
                <a:sym typeface="Wingdings" pitchFamily="2" charset="2"/>
              </a:rPr>
              <a:t>average is</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Arial" pitchFamily="34" charset="0"/>
                <a:sym typeface="Wingdings" pitchFamily="2" charset="2"/>
              </a:rPr>
              <a:t> ≈ </a:t>
            </a:r>
            <a:r>
              <a:rPr kumimoji="0" lang="en-US" sz="2800" b="1" i="0" u="none" strike="noStrike" kern="1200" cap="none" spc="0" normalizeH="0" baseline="0" noProof="0" dirty="0">
                <a:ln>
                  <a:noFill/>
                </a:ln>
                <a:solidFill>
                  <a:prstClr val="black"/>
                </a:solidFill>
                <a:effectLst/>
                <a:uLnTx/>
                <a:uFillTx/>
                <a:latin typeface="Calibri" panose="020F0502020204030204"/>
                <a:ea typeface="+mn-ea"/>
                <a:cs typeface="+mn-cs"/>
                <a:sym typeface="Wingdings" pitchFamily="2" charset="2"/>
              </a:rPr>
              <a:t>factor 4 better </a:t>
            </a:r>
            <a:endParaRPr kumimoji="0" lang="en-US" sz="2800" b="1" i="0" u="none" strike="noStrike" kern="1200" cap="none" spc="0" normalizeH="0" baseline="0" noProof="0">
              <a:ln>
                <a:noFill/>
              </a:ln>
              <a:solidFill>
                <a:prstClr val="black"/>
              </a:solidFill>
              <a:effectLst/>
              <a:uLnTx/>
              <a:uFillTx/>
              <a:latin typeface="Calibri" panose="020F0502020204030204"/>
              <a:ea typeface="+mn-ea"/>
              <a:cs typeface="+mn-cs"/>
              <a:sym typeface="Wingdings" pitchFamily="2" charset="2"/>
            </a:endParaRPr>
          </a:p>
          <a:p>
            <a:pPr marL="541338" marR="0" lvl="2" indent="-195263" algn="l" defTabSz="914400" rtl="0" eaLnBrk="1" fontAlgn="auto" latinLnBrk="0" hangingPunct="1">
              <a:lnSpc>
                <a:spcPct val="90000"/>
              </a:lnSpc>
              <a:spcBef>
                <a:spcPts val="600"/>
              </a:spcBef>
              <a:spcAft>
                <a:spcPts val="0"/>
              </a:spcAft>
              <a:buClr>
                <a:srgbClr val="666666"/>
              </a:buClr>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sym typeface="Wingdings" pitchFamily="2" charset="2"/>
              </a:rPr>
              <a:t>some projects were actually 10x better</a:t>
            </a:r>
            <a:endParaRPr kumimoji="0" lang="en-US" sz="2800" b="0" i="0" u="none" strike="noStrike" kern="1200" cap="none" spc="0" normalizeH="0" baseline="0" noProof="0">
              <a:ln>
                <a:noFill/>
              </a:ln>
              <a:solidFill>
                <a:prstClr val="black"/>
              </a:solidFill>
              <a:effectLst/>
              <a:uLnTx/>
              <a:uFillTx/>
              <a:latin typeface="Calibri" panose="020F0502020204030204"/>
              <a:ea typeface="+mn-ea"/>
              <a:cs typeface="+mn-cs"/>
              <a:sym typeface="Wingdings" pitchFamily="2" charset="2"/>
            </a:endParaRPr>
          </a:p>
          <a:p>
            <a:pPr marL="184150" marR="0" lvl="1" indent="-182563" algn="l" defTabSz="914400" rtl="0" eaLnBrk="1" fontAlgn="auto" latinLnBrk="0" hangingPunct="1">
              <a:lnSpc>
                <a:spcPct val="90000"/>
              </a:lnSpc>
              <a:spcBef>
                <a:spcPts val="600"/>
              </a:spcBef>
              <a:spcAft>
                <a:spcPts val="0"/>
              </a:spcAft>
              <a:buClrTx/>
              <a:buSzTx/>
              <a:buFont typeface="Wingdings" pitchFamily="2" charset="2"/>
              <a:buChar char="n"/>
              <a:tabLst/>
              <a:defRPr/>
            </a:pPr>
            <a:endParaRPr kumimoji="0" lang="en-US" sz="2800" b="0" i="0" u="none" strike="noStrike" kern="1200" cap="none" spc="0" normalizeH="0" baseline="0" noProof="0">
              <a:ln>
                <a:noFill/>
              </a:ln>
              <a:solidFill>
                <a:prstClr val="black"/>
              </a:solidFill>
              <a:effectLst/>
              <a:uLnTx/>
              <a:uFillTx/>
              <a:latin typeface="Calibri" panose="020F0502020204030204"/>
              <a:ea typeface="+mn-ea"/>
              <a:cs typeface="+mn-cs"/>
              <a:sym typeface="Wingdings" pitchFamily="2" charset="2"/>
            </a:endParaRPr>
          </a:p>
        </p:txBody>
      </p:sp>
      <p:sp>
        <p:nvSpPr>
          <p:cNvPr id="947214" name="Text Box 14"/>
          <p:cNvSpPr txBox="1">
            <a:spLocks noChangeArrowheads="1"/>
          </p:cNvSpPr>
          <p:nvPr/>
        </p:nvSpPr>
        <p:spPr bwMode="gray">
          <a:xfrm>
            <a:off x="6096000" y="5094288"/>
            <a:ext cx="5459413" cy="1123950"/>
          </a:xfrm>
          <a:prstGeom prst="rect">
            <a:avLst/>
          </a:prstGeom>
          <a:noFill/>
          <a:ln w="9525" algn="ctr">
            <a:noFill/>
            <a:miter lim="800000"/>
            <a:headEnd/>
            <a:tailEnd/>
          </a:ln>
          <a:effectLst/>
        </p:spPr>
        <p:txBody>
          <a:bodyPr wrap="square" lIns="90000" tIns="46800" rIns="90000" bIns="46800" anchor="t">
            <a:norm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2800" b="0" i="0" u="none" strike="noStrike" kern="1200" cap="none" spc="0" normalizeH="0" baseline="0" noProof="0">
                <a:ln>
                  <a:noFill/>
                </a:ln>
                <a:solidFill>
                  <a:prstClr val="black"/>
                </a:solidFill>
                <a:effectLst/>
                <a:uLnTx/>
                <a:uFillTx/>
                <a:latin typeface="Calibri" panose="020F0502020204030204"/>
                <a:ea typeface="+mn-ea"/>
                <a:cs typeface="+mn-cs"/>
              </a:rPr>
              <a:t>(*) Find-cost-per-defect = test-execution-effort / defects-found</a:t>
            </a:r>
          </a:p>
        </p:txBody>
      </p:sp>
      <p:sp>
        <p:nvSpPr>
          <p:cNvPr id="947203" name="Rectangle 3"/>
          <p:cNvSpPr>
            <a:spLocks noGrp="1" noChangeArrowheads="1"/>
          </p:cNvSpPr>
          <p:nvPr>
            <p:ph type="title"/>
          </p:nvPr>
        </p:nvSpPr>
        <p:spPr>
          <a:xfrm>
            <a:off x="621629" y="640080"/>
            <a:ext cx="4225290" cy="5578816"/>
          </a:xfrm>
        </p:spPr>
        <p:txBody>
          <a:bodyPr vert="horz" lIns="91440" tIns="45720" rIns="91440" bIns="45720" rtlCol="0" anchor="ctr">
            <a:normAutofit/>
          </a:bodyPr>
          <a:lstStyle/>
          <a:p>
            <a:pPr algn="ctr"/>
            <a:r>
              <a:rPr lang="en-US" kern="1200">
                <a:solidFill>
                  <a:srgbClr val="FFFFFF"/>
                </a:solidFill>
                <a:latin typeface="+mj-lt"/>
                <a:ea typeface="+mj-ea"/>
                <a:cs typeface="+mj-cs"/>
              </a:rPr>
              <a:t>Is it worth it? ROI of All-Pairs Testing Pilots</a:t>
            </a:r>
            <a:br>
              <a:rPr lang="en-US" kern="1200">
                <a:solidFill>
                  <a:srgbClr val="FFFFFF"/>
                </a:solidFill>
                <a:latin typeface="+mj-lt"/>
                <a:ea typeface="+mj-ea"/>
                <a:cs typeface="+mj-cs"/>
              </a:rPr>
            </a:br>
            <a:r>
              <a:rPr lang="en-US" kern="1200">
                <a:solidFill>
                  <a:srgbClr val="FFFFFF"/>
                </a:solidFill>
                <a:latin typeface="+mj-lt"/>
                <a:ea typeface="+mj-ea"/>
                <a:cs typeface="+mj-cs"/>
              </a:rPr>
              <a:t> (Results from SAP – Internal Pilot 2009)</a:t>
            </a:r>
          </a:p>
        </p:txBody>
      </p:sp>
    </p:spTree>
    <p:extLst>
      <p:ext uri="{BB962C8B-B14F-4D97-AF65-F5344CB8AC3E}">
        <p14:creationId xmlns:p14="http://schemas.microsoft.com/office/powerpoint/2010/main" val="243383920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6386" y="-13182"/>
            <a:ext cx="8229600" cy="1143000"/>
          </a:xfrm>
        </p:spPr>
        <p:txBody>
          <a:bodyPr>
            <a:normAutofit/>
          </a:bodyPr>
          <a:lstStyle/>
          <a:p>
            <a:r>
              <a:rPr lang="en-US">
                <a:solidFill>
                  <a:schemeClr val="tx1"/>
                </a:solidFill>
              </a:rPr>
              <a:t>All-Pairs Testing – the Foundation</a:t>
            </a:r>
            <a:endParaRPr lang="en-US" dirty="0">
              <a:solidFill>
                <a:schemeClr val="tx1"/>
              </a:solidFill>
            </a:endParaRPr>
          </a:p>
        </p:txBody>
      </p:sp>
      <p:sp>
        <p:nvSpPr>
          <p:cNvPr id="12" name="Content Placeholder 11"/>
          <p:cNvSpPr>
            <a:spLocks noGrp="1"/>
          </p:cNvSpPr>
          <p:nvPr>
            <p:ph idx="1"/>
          </p:nvPr>
        </p:nvSpPr>
        <p:spPr>
          <a:xfrm>
            <a:off x="1686491" y="1231641"/>
            <a:ext cx="5227194" cy="5448981"/>
          </a:xfrm>
        </p:spPr>
        <p:txBody>
          <a:bodyPr/>
          <a:lstStyle/>
          <a:p>
            <a:pPr lvl="0">
              <a:defRPr/>
            </a:pPr>
            <a:r>
              <a:rPr lang="en-US" sz="2000" b="1"/>
              <a:t>The Empirical Foundation </a:t>
            </a:r>
          </a:p>
          <a:p>
            <a:pPr lvl="1">
              <a:defRPr/>
            </a:pPr>
            <a:r>
              <a:rPr lang="en-US" sz="1800"/>
              <a:t>Most faults (70-90%) can be exposed / occur by </a:t>
            </a:r>
            <a:r>
              <a:rPr lang="en-US" sz="1800" b="1"/>
              <a:t>combining</a:t>
            </a:r>
            <a:r>
              <a:rPr lang="en-US" sz="1800"/>
              <a:t> </a:t>
            </a:r>
            <a:r>
              <a:rPr lang="en-US" sz="1800" b="1"/>
              <a:t>two parameters 'just right</a:t>
            </a:r>
            <a:r>
              <a:rPr lang="en-US" sz="1800"/>
              <a:t>' (proven by </a:t>
            </a:r>
            <a:r>
              <a:rPr lang="en-US" sz="1800">
                <a:solidFill>
                  <a:srgbClr val="002060"/>
                </a:solidFill>
                <a:hlinkClick r:id="" action="ppaction://noaction">
                  <a:extLst>
                    <a:ext uri="{A12FA001-AC4F-418D-AE19-62706E023703}">
                      <ahyp:hlinkClr xmlns:ahyp="http://schemas.microsoft.com/office/drawing/2018/hyperlinkcolor" val="tx"/>
                    </a:ext>
                  </a:extLst>
                </a:hlinkClick>
              </a:rPr>
              <a:t>many studies</a:t>
            </a:r>
            <a:r>
              <a:rPr lang="en-US" sz="1800"/>
              <a:t>) </a:t>
            </a:r>
          </a:p>
          <a:p>
            <a:pPr lvl="1">
              <a:defRPr/>
            </a:pPr>
            <a:endParaRPr lang="en-US">
              <a:sym typeface="Wingdings" pitchFamily="2" charset="2"/>
            </a:endParaRPr>
          </a:p>
          <a:p>
            <a:pPr marL="182563">
              <a:defRPr/>
            </a:pPr>
            <a:endParaRPr lang="en-US" sz="2000">
              <a:sym typeface="Wingdings" pitchFamily="2" charset="2"/>
            </a:endParaRPr>
          </a:p>
          <a:p>
            <a:pPr marL="182563">
              <a:defRPr/>
            </a:pPr>
            <a:r>
              <a:rPr lang="en-US" sz="2000">
                <a:sym typeface="Wingdings" pitchFamily="2" charset="2"/>
              </a:rPr>
              <a:t>All-Pairs Testing exploits this for testing: </a:t>
            </a:r>
            <a:br>
              <a:rPr lang="en-US" sz="2000">
                <a:sym typeface="Wingdings" pitchFamily="2" charset="2"/>
              </a:rPr>
            </a:br>
            <a:r>
              <a:rPr lang="en-US" sz="2000">
                <a:sym typeface="Wingdings" pitchFamily="2" charset="2"/>
              </a:rPr>
              <a:t> Generates </a:t>
            </a:r>
            <a:r>
              <a:rPr lang="en-US" sz="2000" b="1">
                <a:sym typeface="Wingdings" pitchFamily="2" charset="2"/>
              </a:rPr>
              <a:t>minimal test case variants </a:t>
            </a:r>
            <a:r>
              <a:rPr lang="en-US" sz="2000">
                <a:sym typeface="Wingdings" pitchFamily="2" charset="2"/>
              </a:rPr>
              <a:t>that cover all 'pair combinations'</a:t>
            </a:r>
          </a:p>
          <a:p>
            <a:pPr lvl="1">
              <a:defRPr/>
            </a:pPr>
            <a:endParaRPr lang="en-US" sz="2000">
              <a:sym typeface="Wingdings" pitchFamily="2" charset="2"/>
            </a:endParaRPr>
          </a:p>
          <a:p>
            <a:pPr>
              <a:defRPr/>
            </a:pPr>
            <a:endParaRPr lang="en-US" sz="2000" b="1">
              <a:sym typeface="Wingdings" pitchFamily="2" charset="2"/>
            </a:endParaRPr>
          </a:p>
          <a:p>
            <a:pPr>
              <a:defRPr/>
            </a:pPr>
            <a:r>
              <a:rPr lang="en-US" sz="2000" b="1">
                <a:sym typeface="Wingdings" pitchFamily="2" charset="2"/>
              </a:rPr>
              <a:t>All-Pairs is a proven industry best practice</a:t>
            </a:r>
            <a:endParaRPr lang="en-US" sz="2000" b="1" dirty="0"/>
          </a:p>
        </p:txBody>
      </p:sp>
      <p:sp>
        <p:nvSpPr>
          <p:cNvPr id="15" name="Rectangle 14"/>
          <p:cNvSpPr/>
          <p:nvPr/>
        </p:nvSpPr>
        <p:spPr bwMode="gray">
          <a:xfrm>
            <a:off x="1699413" y="3243212"/>
            <a:ext cx="5179103" cy="1253066"/>
          </a:xfrm>
          <a:prstGeom prst="rect">
            <a:avLst/>
          </a:prstGeom>
          <a:noFill/>
          <a:ln>
            <a:headEnd/>
            <a:tailEnd/>
          </a:ln>
        </p:spPr>
        <p:style>
          <a:lnRef idx="2">
            <a:schemeClr val="accent1"/>
          </a:lnRef>
          <a:fillRef idx="1">
            <a:schemeClr val="lt1"/>
          </a:fillRef>
          <a:effectRef idx="0">
            <a:schemeClr val="accent1"/>
          </a:effectRef>
          <a:fontRef idx="minor">
            <a:schemeClr val="dk1"/>
          </a:fontRef>
        </p:style>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US" sz="1600" b="0" i="0" u="none" strike="noStrike" kern="0" cap="none" spc="0" normalizeH="0" baseline="0" noProof="0" dirty="0" err="1">
              <a:ln>
                <a:noFill/>
              </a:ln>
              <a:solidFill>
                <a:prstClr val="black"/>
              </a:solidFill>
              <a:effectLst/>
              <a:uLnTx/>
              <a:uFillTx/>
              <a:latin typeface="Calibri" panose="020F0502020204030204"/>
              <a:ea typeface="Arial Unicode MS" pitchFamily="34" charset="-128"/>
              <a:cs typeface="Arial Unicode MS" pitchFamily="34" charset="-128"/>
            </a:endParaRPr>
          </a:p>
        </p:txBody>
      </p:sp>
      <p:pic>
        <p:nvPicPr>
          <p:cNvPr id="3" name="Picture 1"/>
          <p:cNvPicPr>
            <a:picLocks noChangeAspect="1" noChangeArrowheads="1"/>
          </p:cNvPicPr>
          <p:nvPr/>
        </p:nvPicPr>
        <p:blipFill>
          <a:blip r:embed="rId3" cstate="print"/>
          <a:srcRect r="21983"/>
          <a:stretch>
            <a:fillRect/>
          </a:stretch>
        </p:blipFill>
        <p:spPr bwMode="auto">
          <a:xfrm>
            <a:off x="7702590" y="2039666"/>
            <a:ext cx="2678112" cy="2804896"/>
          </a:xfrm>
          <a:prstGeom prst="rect">
            <a:avLst/>
          </a:prstGeom>
          <a:noFill/>
          <a:ln w="9525">
            <a:noFill/>
            <a:miter lim="800000"/>
            <a:headEnd/>
            <a:tailEnd/>
          </a:ln>
        </p:spPr>
      </p:pic>
      <p:pic>
        <p:nvPicPr>
          <p:cNvPr id="14" name="Picture 1"/>
          <p:cNvPicPr>
            <a:picLocks noChangeAspect="1" noChangeArrowheads="1"/>
          </p:cNvPicPr>
          <p:nvPr/>
        </p:nvPicPr>
        <p:blipFill>
          <a:blip r:embed="rId3" cstate="print"/>
          <a:srcRect l="76387" t="33171" b="37655"/>
          <a:stretch>
            <a:fillRect/>
          </a:stretch>
        </p:blipFill>
        <p:spPr bwMode="auto">
          <a:xfrm>
            <a:off x="8645770" y="4651133"/>
            <a:ext cx="1134208" cy="1145068"/>
          </a:xfrm>
          <a:prstGeom prst="rect">
            <a:avLst/>
          </a:prstGeom>
          <a:noFill/>
          <a:ln w="9525">
            <a:noFill/>
            <a:miter lim="800000"/>
            <a:headEnd/>
            <a:tailEnd/>
          </a:ln>
        </p:spPr>
      </p:pic>
      <p:sp>
        <p:nvSpPr>
          <p:cNvPr id="17" name="TextBox 16"/>
          <p:cNvSpPr txBox="1"/>
          <p:nvPr/>
        </p:nvSpPr>
        <p:spPr>
          <a:xfrm>
            <a:off x="8047883" y="1626574"/>
            <a:ext cx="2338754" cy="461665"/>
          </a:xfrm>
          <a:prstGeom prst="rect">
            <a:avLst/>
          </a:prstGeom>
          <a:noFill/>
        </p:spPr>
        <p:txBody>
          <a:bodyPr wrap="square" rtlCol="0">
            <a:spAutoFit/>
          </a:bodyPr>
          <a:lstStyle/>
          <a:p>
            <a:pPr marL="0" marR="0" lvl="0" indent="0" algn="l"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1200" b="1" i="0" u="none" strike="noStrike" kern="0" cap="none" spc="0" normalizeH="0" baseline="0" noProof="0" dirty="0">
                <a:ln>
                  <a:noFill/>
                </a:ln>
                <a:solidFill>
                  <a:srgbClr val="002060"/>
                </a:solidFill>
                <a:effectLst/>
                <a:uLnTx/>
                <a:uFillTx/>
                <a:latin typeface="Calibri" panose="020F0502020204030204"/>
                <a:ea typeface="Arial Unicode MS" pitchFamily="34" charset="-128"/>
                <a:cs typeface="Arial Unicode MS" pitchFamily="34" charset="-128"/>
              </a:rPr>
              <a:t>Cumulative fault dependency on N parameters</a:t>
            </a:r>
          </a:p>
        </p:txBody>
      </p:sp>
    </p:spTree>
    <p:extLst>
      <p:ext uri="{BB962C8B-B14F-4D97-AF65-F5344CB8AC3E}">
        <p14:creationId xmlns:p14="http://schemas.microsoft.com/office/powerpoint/2010/main" val="4247540474"/>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chemeClr val="tx1"/>
                </a:solidFill>
              </a:rPr>
              <a:t>All-Pairs Testing – the Foundation</a:t>
            </a:r>
            <a:endParaRPr lang="en-US" dirty="0"/>
          </a:p>
        </p:txBody>
      </p:sp>
      <p:sp>
        <p:nvSpPr>
          <p:cNvPr id="3" name="Content Placeholder 2"/>
          <p:cNvSpPr>
            <a:spLocks noGrp="1"/>
          </p:cNvSpPr>
          <p:nvPr>
            <p:ph idx="1"/>
          </p:nvPr>
        </p:nvSpPr>
        <p:spPr/>
        <p:txBody>
          <a:bodyPr/>
          <a:lstStyle/>
          <a:p>
            <a:pPr lvl="0">
              <a:buFont typeface="Arial" charset="0"/>
              <a:buNone/>
            </a:pPr>
            <a:r>
              <a:rPr lang="en-US" dirty="0"/>
              <a:t>Article on empirical foundation:</a:t>
            </a:r>
          </a:p>
          <a:p>
            <a:pPr lvl="1">
              <a:buFont typeface="Arial" charset="0"/>
              <a:buChar char="•"/>
            </a:pPr>
            <a:r>
              <a:rPr lang="en-US" dirty="0"/>
              <a:t>A good article on the empirical foundation of all-pairs is (source of diagram in previous slide): </a:t>
            </a:r>
            <a:br>
              <a:rPr lang="en-US" dirty="0"/>
            </a:br>
            <a:r>
              <a:rPr lang="en-US" dirty="0"/>
              <a:t>Kuhn et al.: Software Fault Interactions and Implications for Software Testing, IEEE Trans. on </a:t>
            </a:r>
            <a:r>
              <a:rPr lang="en-US" dirty="0" err="1"/>
              <a:t>Softw</a:t>
            </a:r>
            <a:r>
              <a:rPr lang="en-US" dirty="0"/>
              <a:t>. Eng. 30 (6), June 2004</a:t>
            </a:r>
          </a:p>
          <a:p>
            <a:pPr marL="393192" lvl="1" indent="0">
              <a:buNone/>
            </a:pPr>
            <a:endParaRPr lang="en-US" dirty="0"/>
          </a:p>
          <a:p>
            <a:pPr lvl="1">
              <a:buFont typeface="Arial" charset="0"/>
              <a:buChar char="•"/>
            </a:pPr>
            <a:r>
              <a:rPr lang="en-US" dirty="0"/>
              <a:t>The article combines several research papers and sources and shows that the effectiveness of all-pairs is between roughly 70 and 90% in the investigated cases. </a:t>
            </a:r>
          </a:p>
          <a:p>
            <a:endParaRPr lang="en-US" dirty="0"/>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66AC120-E767-432C-8037-A323604FE841}"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0847676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CF56F3-5C3D-7964-9C74-B18CA45B5EA8}"/>
              </a:ext>
            </a:extLst>
          </p:cNvPr>
          <p:cNvSpPr>
            <a:spLocks noGrp="1"/>
          </p:cNvSpPr>
          <p:nvPr>
            <p:ph type="title"/>
          </p:nvPr>
        </p:nvSpPr>
        <p:spPr>
          <a:xfrm>
            <a:off x="498348" y="11176"/>
            <a:ext cx="10058400" cy="1609344"/>
          </a:xfrm>
        </p:spPr>
        <p:txBody>
          <a:bodyPr>
            <a:noAutofit/>
          </a:bodyPr>
          <a:lstStyle/>
          <a:p>
            <a:pPr algn="just"/>
            <a:r>
              <a:rPr lang="en-US" sz="4000" dirty="0"/>
              <a:t>Readings , Assignments, Project Tasks</a:t>
            </a:r>
          </a:p>
        </p:txBody>
      </p:sp>
      <p:sp>
        <p:nvSpPr>
          <p:cNvPr id="3" name="Content Placeholder 2">
            <a:extLst>
              <a:ext uri="{FF2B5EF4-FFF2-40B4-BE49-F238E27FC236}">
                <a16:creationId xmlns:a16="http://schemas.microsoft.com/office/drawing/2014/main" id="{94CA3C13-C6C6-1D43-90A5-FDB216772D13}"/>
              </a:ext>
            </a:extLst>
          </p:cNvPr>
          <p:cNvSpPr>
            <a:spLocks noGrp="1"/>
          </p:cNvSpPr>
          <p:nvPr>
            <p:ph idx="1"/>
          </p:nvPr>
        </p:nvSpPr>
        <p:spPr>
          <a:xfrm>
            <a:off x="1069848" y="2121408"/>
            <a:ext cx="10881360" cy="4050792"/>
          </a:xfrm>
        </p:spPr>
        <p:txBody>
          <a:bodyPr>
            <a:normAutofit/>
          </a:bodyPr>
          <a:lstStyle/>
          <a:p>
            <a:pPr marL="0" indent="0">
              <a:buNone/>
            </a:pPr>
            <a:r>
              <a:rPr lang="en-US" dirty="0"/>
              <a:t>       </a:t>
            </a:r>
            <a:r>
              <a:rPr lang="en-US" sz="3100" b="1" dirty="0"/>
              <a:t>Read:</a:t>
            </a:r>
          </a:p>
          <a:p>
            <a:pPr lvl="2"/>
            <a:endParaRPr lang="en-US" sz="3100" dirty="0"/>
          </a:p>
          <a:p>
            <a:pPr lvl="2"/>
            <a:r>
              <a:rPr lang="en-US" sz="3100" dirty="0"/>
              <a:t>Chapters 15, 16, 17, 19, 20 of the textbook.</a:t>
            </a:r>
          </a:p>
          <a:p>
            <a:pPr marL="274637" lvl="1" indent="0">
              <a:buNone/>
            </a:pPr>
            <a:endParaRPr lang="en-US" sz="3100" dirty="0"/>
          </a:p>
          <a:p>
            <a:pPr marL="0" lvl="1" indent="0">
              <a:spcBef>
                <a:spcPts val="1200"/>
              </a:spcBef>
              <a:buNone/>
            </a:pPr>
            <a:r>
              <a:rPr lang="en-US" sz="3100" dirty="0"/>
              <a:t>         </a:t>
            </a:r>
            <a:r>
              <a:rPr lang="en-US" sz="3100" b="1" dirty="0"/>
              <a:t>Assignments &amp; Project Tasks:</a:t>
            </a:r>
          </a:p>
          <a:p>
            <a:endParaRPr lang="en-US" dirty="0"/>
          </a:p>
        </p:txBody>
      </p:sp>
      <p:sp>
        <p:nvSpPr>
          <p:cNvPr id="4" name="Slide Number Placeholder 3">
            <a:extLst>
              <a:ext uri="{FF2B5EF4-FFF2-40B4-BE49-F238E27FC236}">
                <a16:creationId xmlns:a16="http://schemas.microsoft.com/office/drawing/2014/main" id="{9D2E8F83-779A-E8B9-DD19-B6BCF0E14214}"/>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4FAB73BC-B049-4115-A692-8D63A059BFB8}" type="slidenum">
              <a:rPr kumimoji="0" lang="en-US" sz="1400" b="1" i="0" u="none" strike="noStrike" kern="1200" cap="none" spc="0" normalizeH="0" baseline="0" noProof="0" smtClean="0">
                <a:ln>
                  <a:noFill/>
                </a:ln>
                <a:solidFill>
                  <a:srgbClr val="FFFFFF"/>
                </a:solidFill>
                <a:effectLst/>
                <a:uLnTx/>
                <a:uFillTx/>
                <a:latin typeface="Calibri" panose="020F0502020204030204"/>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35</a:t>
            </a:fld>
            <a:endParaRPr kumimoji="0" lang="en-US" sz="1400" b="1"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pic>
        <p:nvPicPr>
          <p:cNvPr id="6" name="Graphic 5" descr="Closed book with solid fill">
            <a:extLst>
              <a:ext uri="{FF2B5EF4-FFF2-40B4-BE49-F238E27FC236}">
                <a16:creationId xmlns:a16="http://schemas.microsoft.com/office/drawing/2014/main" id="{361AFB0C-1F93-39C9-9BCB-758EFEAABE9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43277" y="1848539"/>
            <a:ext cx="914400" cy="914400"/>
          </a:xfrm>
          <a:prstGeom prst="rect">
            <a:avLst/>
          </a:prstGeom>
        </p:spPr>
      </p:pic>
      <p:pic>
        <p:nvPicPr>
          <p:cNvPr id="8" name="Graphic 7" descr="Inbox Check with solid fill">
            <a:extLst>
              <a:ext uri="{FF2B5EF4-FFF2-40B4-BE49-F238E27FC236}">
                <a16:creationId xmlns:a16="http://schemas.microsoft.com/office/drawing/2014/main" id="{7E1EAE56-3188-9CC6-4554-392E28EF315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43277" y="4095062"/>
            <a:ext cx="914400" cy="914400"/>
          </a:xfrm>
          <a:prstGeom prst="rect">
            <a:avLst/>
          </a:prstGeom>
        </p:spPr>
      </p:pic>
    </p:spTree>
    <p:extLst>
      <p:ext uri="{BB962C8B-B14F-4D97-AF65-F5344CB8AC3E}">
        <p14:creationId xmlns:p14="http://schemas.microsoft.com/office/powerpoint/2010/main" val="35419233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Yellow question mark">
            <a:extLst>
              <a:ext uri="{FF2B5EF4-FFF2-40B4-BE49-F238E27FC236}">
                <a16:creationId xmlns:a16="http://schemas.microsoft.com/office/drawing/2014/main" id="{90FD73D1-447F-2389-971D-2D689D69A9AC}"/>
              </a:ext>
            </a:extLst>
          </p:cNvPr>
          <p:cNvPicPr>
            <a:picLocks noChangeAspect="1"/>
          </p:cNvPicPr>
          <p:nvPr/>
        </p:nvPicPr>
        <p:blipFill rotWithShape="1">
          <a:blip r:embed="rId2"/>
          <a:srcRect b="6250"/>
          <a:stretch/>
        </p:blipFill>
        <p:spPr>
          <a:xfrm>
            <a:off x="3" y="10"/>
            <a:ext cx="12191997" cy="6857988"/>
          </a:xfrm>
          <a:prstGeom prst="rect">
            <a:avLst/>
          </a:prstGeom>
        </p:spPr>
      </p:pic>
      <p:grpSp>
        <p:nvGrpSpPr>
          <p:cNvPr id="9" name="Group 8">
            <a:extLst>
              <a:ext uri="{FF2B5EF4-FFF2-40B4-BE49-F238E27FC236}">
                <a16:creationId xmlns:a16="http://schemas.microsoft.com/office/drawing/2014/main" id="{17F72E41-D8D7-F589-0125-D336DE2AF8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598" y="21736"/>
            <a:ext cx="12206598" cy="6879745"/>
            <a:chOff x="-14598" y="21736"/>
            <a:chExt cx="12206598" cy="6879745"/>
          </a:xfrm>
        </p:grpSpPr>
        <p:sp>
          <p:nvSpPr>
            <p:cNvPr id="10" name="Rectangle 9">
              <a:extLst>
                <a:ext uri="{FF2B5EF4-FFF2-40B4-BE49-F238E27FC236}">
                  <a16:creationId xmlns:a16="http://schemas.microsoft.com/office/drawing/2014/main" id="{FC13EADE-3A56-21CF-6809-E58C7DDCBA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4578264" y="-733992"/>
              <a:ext cx="3020876" cy="12206596"/>
            </a:xfrm>
            <a:prstGeom prst="rect">
              <a:avLst/>
            </a:prstGeom>
            <a:gradFill flip="none" rotWithShape="1">
              <a:gsLst>
                <a:gs pos="21000">
                  <a:srgbClr val="000000">
                    <a:alpha val="62000"/>
                  </a:srgbClr>
                </a:gs>
                <a:gs pos="100000">
                  <a:srgbClr val="000000">
                    <a:alpha val="0"/>
                  </a:srgb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8B1EA0F4-FEA8-8A8D-25F3-BCCDA3F4F8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3832304"/>
              <a:ext cx="12192000" cy="3055057"/>
            </a:xfrm>
            <a:prstGeom prst="rect">
              <a:avLst/>
            </a:prstGeom>
            <a:gradFill flip="none" rotWithShape="1">
              <a:gsLst>
                <a:gs pos="0">
                  <a:schemeClr val="accent5"/>
                </a:gs>
                <a:gs pos="75000">
                  <a:schemeClr val="accent5">
                    <a:lumMod val="60000"/>
                    <a:lumOff val="40000"/>
                    <a:alpha val="0"/>
                  </a:schemeClr>
                </a:gs>
              </a:gsLst>
              <a:lin ang="5580000" scaled="0"/>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DD3842CE-80A1-1110-8DDA-D6F18BE0C6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7617204" y="1610686"/>
              <a:ext cx="4574794" cy="5290794"/>
            </a:xfrm>
            <a:prstGeom prst="rect">
              <a:avLst/>
            </a:prstGeom>
            <a:gradFill flip="none" rotWithShape="1">
              <a:gsLst>
                <a:gs pos="5000">
                  <a:schemeClr val="accent2"/>
                </a:gs>
                <a:gs pos="49000">
                  <a:schemeClr val="accent5">
                    <a:lumMod val="60000"/>
                    <a:lumOff val="40000"/>
                    <a:alpha val="0"/>
                  </a:schemeClr>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31C9318B-F00C-0365-EC3A-B46DF3523B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14597" y="21736"/>
              <a:ext cx="3585523" cy="6879745"/>
            </a:xfrm>
            <a:prstGeom prst="rect">
              <a:avLst/>
            </a:prstGeom>
            <a:gradFill flip="none" rotWithShape="1">
              <a:gsLst>
                <a:gs pos="5000">
                  <a:schemeClr val="accent2"/>
                </a:gs>
                <a:gs pos="49000">
                  <a:schemeClr val="accent5">
                    <a:lumMod val="60000"/>
                    <a:lumOff val="40000"/>
                    <a:alpha val="0"/>
                  </a:schemeClr>
                </a:gs>
              </a:gsLst>
              <a:lin ang="9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7E92A2C8-D25D-5522-FFDD-CF5793AEFC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806026" y="1712428"/>
              <a:ext cx="4354310" cy="5995557"/>
            </a:xfrm>
            <a:prstGeom prst="rect">
              <a:avLst/>
            </a:prstGeom>
            <a:gradFill flip="none" rotWithShape="1">
              <a:gsLst>
                <a:gs pos="0">
                  <a:schemeClr val="accent5">
                    <a:lumMod val="60000"/>
                    <a:lumOff val="40000"/>
                  </a:schemeClr>
                </a:gs>
                <a:gs pos="54000">
                  <a:schemeClr val="accent2">
                    <a:alpha val="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2" name="Title 1">
            <a:extLst>
              <a:ext uri="{FF2B5EF4-FFF2-40B4-BE49-F238E27FC236}">
                <a16:creationId xmlns:a16="http://schemas.microsoft.com/office/drawing/2014/main" id="{67365D34-0718-7406-D03A-0E561285FA41}"/>
              </a:ext>
            </a:extLst>
          </p:cNvPr>
          <p:cNvSpPr>
            <a:spLocks noGrp="1"/>
          </p:cNvSpPr>
          <p:nvPr>
            <p:ph type="title"/>
          </p:nvPr>
        </p:nvSpPr>
        <p:spPr>
          <a:xfrm>
            <a:off x="838200" y="4693447"/>
            <a:ext cx="10141040" cy="1126109"/>
          </a:xfrm>
        </p:spPr>
        <p:txBody>
          <a:bodyPr vert="horz" lIns="91440" tIns="45720" rIns="91440" bIns="45720" rtlCol="0" anchor="b">
            <a:normAutofit/>
          </a:bodyPr>
          <a:lstStyle/>
          <a:p>
            <a:r>
              <a:rPr lang="en-US" sz="3600">
                <a:solidFill>
                  <a:srgbClr val="FFFFFF"/>
                </a:solidFill>
              </a:rPr>
              <a:t>Questions?</a:t>
            </a:r>
          </a:p>
        </p:txBody>
      </p:sp>
    </p:spTree>
    <p:extLst>
      <p:ext uri="{BB962C8B-B14F-4D97-AF65-F5344CB8AC3E}">
        <p14:creationId xmlns:p14="http://schemas.microsoft.com/office/powerpoint/2010/main" val="10770918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5" name="Rectangle 74">
            <a:extLst>
              <a:ext uri="{FF2B5EF4-FFF2-40B4-BE49-F238E27FC236}">
                <a16:creationId xmlns:a16="http://schemas.microsoft.com/office/drawing/2014/main" id="{81AEB8A9-B768-4E30-BA55-D919E6687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01" y="-2"/>
            <a:ext cx="4069936" cy="68580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171" name="Rectangle 2"/>
          <p:cNvSpPr>
            <a:spLocks noGrp="1" noChangeArrowheads="1"/>
          </p:cNvSpPr>
          <p:nvPr>
            <p:ph type="title"/>
          </p:nvPr>
        </p:nvSpPr>
        <p:spPr>
          <a:xfrm>
            <a:off x="643467" y="640080"/>
            <a:ext cx="3096427" cy="5613236"/>
          </a:xfrm>
        </p:spPr>
        <p:txBody>
          <a:bodyPr anchor="ctr">
            <a:normAutofit/>
          </a:bodyPr>
          <a:lstStyle/>
          <a:p>
            <a:r>
              <a:rPr lang="en-US" altLang="en-US">
                <a:solidFill>
                  <a:srgbClr val="FFFFFF"/>
                </a:solidFill>
              </a:rPr>
              <a:t>Functional Testing</a:t>
            </a:r>
          </a:p>
        </p:txBody>
      </p:sp>
      <p:sp>
        <p:nvSpPr>
          <p:cNvPr id="7172" name="Rectangle 3"/>
          <p:cNvSpPr>
            <a:spLocks noGrp="1" noChangeArrowheads="1"/>
          </p:cNvSpPr>
          <p:nvPr>
            <p:ph type="body" idx="1"/>
          </p:nvPr>
        </p:nvSpPr>
        <p:spPr>
          <a:xfrm>
            <a:off x="4699818" y="640082"/>
            <a:ext cx="6848715" cy="2484884"/>
          </a:xfrm>
        </p:spPr>
        <p:txBody>
          <a:bodyPr anchor="ctr">
            <a:normAutofit/>
          </a:bodyPr>
          <a:lstStyle/>
          <a:p>
            <a:r>
              <a:rPr lang="en-US" altLang="en-US" sz="2000"/>
              <a:t>A program can be considered as a function that has inputs as a domain and outputs as a range</a:t>
            </a:r>
          </a:p>
          <a:p>
            <a:r>
              <a:rPr lang="en-US" altLang="en-US" sz="2000"/>
              <a:t>Historically functional testing emphasized the input domain but it can be apply for range based test cases as well</a:t>
            </a:r>
          </a:p>
          <a:p>
            <a:r>
              <a:rPr lang="en-CA" altLang="en-US" sz="2000"/>
              <a:t>Is not based on the structure of the program (which is unknown)</a:t>
            </a:r>
          </a:p>
        </p:txBody>
      </p:sp>
      <p:pic>
        <p:nvPicPr>
          <p:cNvPr id="7174" name="Picture 6"/>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654297" y="3811850"/>
            <a:ext cx="6894236" cy="175803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70" name="Slide Number Placeholder 5"/>
          <p:cNvSpPr>
            <a:spLocks noGrp="1"/>
          </p:cNvSpPr>
          <p:nvPr>
            <p:ph type="sldNum" sz="quarter" idx="12"/>
          </p:nvPr>
        </p:nvSpPr>
        <p:spPr>
          <a:xfrm>
            <a:off x="10534650" y="6356350"/>
            <a:ext cx="819150" cy="365125"/>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a:bodyPr>
          <a:lstStyle>
            <a:lvl1pPr eaLnBrk="0" hangingPunct="0">
              <a:defRPr sz="2400" b="1">
                <a:solidFill>
                  <a:schemeClr val="tx1"/>
                </a:solidFill>
                <a:latin typeface="Tahoma" pitchFamily="34" charset="0"/>
              </a:defRPr>
            </a:lvl1pPr>
            <a:lvl2pPr marL="742950" indent="-285750" eaLnBrk="0" hangingPunct="0">
              <a:defRPr sz="2400" b="1">
                <a:solidFill>
                  <a:schemeClr val="tx1"/>
                </a:solidFill>
                <a:latin typeface="Tahoma" pitchFamily="34" charset="0"/>
              </a:defRPr>
            </a:lvl2pPr>
            <a:lvl3pPr marL="1143000" indent="-228600" eaLnBrk="0" hangingPunct="0">
              <a:defRPr sz="2400" b="1">
                <a:solidFill>
                  <a:schemeClr val="tx1"/>
                </a:solidFill>
                <a:latin typeface="Tahoma" pitchFamily="34" charset="0"/>
              </a:defRPr>
            </a:lvl3pPr>
            <a:lvl4pPr marL="1600200" indent="-228600" eaLnBrk="0" hangingPunct="0">
              <a:defRPr sz="2400" b="1">
                <a:solidFill>
                  <a:schemeClr val="tx1"/>
                </a:solidFill>
                <a:latin typeface="Tahoma" pitchFamily="34" charset="0"/>
              </a:defRPr>
            </a:lvl4pPr>
            <a:lvl5pPr marL="2057400" indent="-228600" eaLnBrk="0" hangingPunct="0">
              <a:defRPr sz="2400" b="1">
                <a:solidFill>
                  <a:schemeClr val="tx1"/>
                </a:solidFill>
                <a:latin typeface="Tahoma" pitchFamily="34" charset="0"/>
              </a:defRPr>
            </a:lvl5pPr>
            <a:lvl6pPr marL="2514600" indent="-228600" eaLnBrk="0" fontAlgn="base" hangingPunct="0">
              <a:spcBef>
                <a:spcPct val="0"/>
              </a:spcBef>
              <a:spcAft>
                <a:spcPct val="0"/>
              </a:spcAft>
              <a:defRPr sz="2400" b="1">
                <a:solidFill>
                  <a:schemeClr val="tx1"/>
                </a:solidFill>
                <a:latin typeface="Tahoma" pitchFamily="34" charset="0"/>
              </a:defRPr>
            </a:lvl6pPr>
            <a:lvl7pPr marL="2971800" indent="-228600" eaLnBrk="0" fontAlgn="base" hangingPunct="0">
              <a:spcBef>
                <a:spcPct val="0"/>
              </a:spcBef>
              <a:spcAft>
                <a:spcPct val="0"/>
              </a:spcAft>
              <a:defRPr sz="2400" b="1">
                <a:solidFill>
                  <a:schemeClr val="tx1"/>
                </a:solidFill>
                <a:latin typeface="Tahoma" pitchFamily="34" charset="0"/>
              </a:defRPr>
            </a:lvl7pPr>
            <a:lvl8pPr marL="3429000" indent="-228600" eaLnBrk="0" fontAlgn="base" hangingPunct="0">
              <a:spcBef>
                <a:spcPct val="0"/>
              </a:spcBef>
              <a:spcAft>
                <a:spcPct val="0"/>
              </a:spcAft>
              <a:defRPr sz="2400" b="1">
                <a:solidFill>
                  <a:schemeClr val="tx1"/>
                </a:solidFill>
                <a:latin typeface="Tahoma" pitchFamily="34" charset="0"/>
              </a:defRPr>
            </a:lvl8pPr>
            <a:lvl9pPr marL="3886200" indent="-228600" eaLnBrk="0" fontAlgn="base" hangingPunct="0">
              <a:spcBef>
                <a:spcPct val="0"/>
              </a:spcBef>
              <a:spcAft>
                <a:spcPct val="0"/>
              </a:spcAft>
              <a:defRPr sz="2400" b="1">
                <a:solidFill>
                  <a:schemeClr val="tx1"/>
                </a:solidFill>
                <a:latin typeface="Tahoma" pitchFamily="34" charset="0"/>
              </a:defRPr>
            </a:lvl9pPr>
          </a:lstStyle>
          <a:p>
            <a:pPr eaLnBrk="1" hangingPunct="1">
              <a:spcAft>
                <a:spcPts val="600"/>
              </a:spcAft>
            </a:pPr>
            <a:fld id="{C218F17A-A2A1-4628-996C-8F15D53A49E8}" type="slidenum">
              <a:rPr lang="ar-SA" altLang="en-US" sz="1200" b="0">
                <a:solidFill>
                  <a:prstClr val="black">
                    <a:tint val="75000"/>
                  </a:prstClr>
                </a:solidFill>
              </a:rPr>
              <a:pPr eaLnBrk="1" hangingPunct="1">
                <a:spcAft>
                  <a:spcPts val="600"/>
                </a:spcAft>
              </a:pPr>
              <a:t>4</a:t>
            </a:fld>
            <a:endParaRPr lang="en-US" altLang="en-US" sz="1200" b="0">
              <a:solidFill>
                <a:prstClr val="black">
                  <a:tint val="75000"/>
                </a:prstClr>
              </a:solidFill>
            </a:endParaRPr>
          </a:p>
        </p:txBody>
      </p:sp>
    </p:spTree>
    <p:extLst>
      <p:ext uri="{BB962C8B-B14F-4D97-AF65-F5344CB8AC3E}">
        <p14:creationId xmlns:p14="http://schemas.microsoft.com/office/powerpoint/2010/main" val="9280531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chemeClr val="tx1"/>
                </a:solidFill>
                <a:latin typeface="Tahoma" pitchFamily="34" charset="0"/>
              </a:defRPr>
            </a:lvl1pPr>
            <a:lvl2pPr marL="742950" indent="-285750" eaLnBrk="0" hangingPunct="0">
              <a:defRPr sz="2400" b="1">
                <a:solidFill>
                  <a:schemeClr val="tx1"/>
                </a:solidFill>
                <a:latin typeface="Tahoma" pitchFamily="34" charset="0"/>
              </a:defRPr>
            </a:lvl2pPr>
            <a:lvl3pPr marL="1143000" indent="-228600" eaLnBrk="0" hangingPunct="0">
              <a:defRPr sz="2400" b="1">
                <a:solidFill>
                  <a:schemeClr val="tx1"/>
                </a:solidFill>
                <a:latin typeface="Tahoma" pitchFamily="34" charset="0"/>
              </a:defRPr>
            </a:lvl3pPr>
            <a:lvl4pPr marL="1600200" indent="-228600" eaLnBrk="0" hangingPunct="0">
              <a:defRPr sz="2400" b="1">
                <a:solidFill>
                  <a:schemeClr val="tx1"/>
                </a:solidFill>
                <a:latin typeface="Tahoma" pitchFamily="34" charset="0"/>
              </a:defRPr>
            </a:lvl4pPr>
            <a:lvl5pPr marL="2057400" indent="-228600" eaLnBrk="0" hangingPunct="0">
              <a:defRPr sz="2400" b="1">
                <a:solidFill>
                  <a:schemeClr val="tx1"/>
                </a:solidFill>
                <a:latin typeface="Tahoma" pitchFamily="34" charset="0"/>
              </a:defRPr>
            </a:lvl5pPr>
            <a:lvl6pPr marL="2514600" indent="-228600" eaLnBrk="0" fontAlgn="base" hangingPunct="0">
              <a:spcBef>
                <a:spcPct val="0"/>
              </a:spcBef>
              <a:spcAft>
                <a:spcPct val="0"/>
              </a:spcAft>
              <a:defRPr sz="2400" b="1">
                <a:solidFill>
                  <a:schemeClr val="tx1"/>
                </a:solidFill>
                <a:latin typeface="Tahoma" pitchFamily="34" charset="0"/>
              </a:defRPr>
            </a:lvl6pPr>
            <a:lvl7pPr marL="2971800" indent="-228600" eaLnBrk="0" fontAlgn="base" hangingPunct="0">
              <a:spcBef>
                <a:spcPct val="0"/>
              </a:spcBef>
              <a:spcAft>
                <a:spcPct val="0"/>
              </a:spcAft>
              <a:defRPr sz="2400" b="1">
                <a:solidFill>
                  <a:schemeClr val="tx1"/>
                </a:solidFill>
                <a:latin typeface="Tahoma" pitchFamily="34" charset="0"/>
              </a:defRPr>
            </a:lvl7pPr>
            <a:lvl8pPr marL="3429000" indent="-228600" eaLnBrk="0" fontAlgn="base" hangingPunct="0">
              <a:spcBef>
                <a:spcPct val="0"/>
              </a:spcBef>
              <a:spcAft>
                <a:spcPct val="0"/>
              </a:spcAft>
              <a:defRPr sz="2400" b="1">
                <a:solidFill>
                  <a:schemeClr val="tx1"/>
                </a:solidFill>
                <a:latin typeface="Tahoma" pitchFamily="34" charset="0"/>
              </a:defRPr>
            </a:lvl8pPr>
            <a:lvl9pPr marL="3886200" indent="-228600" eaLnBrk="0" fontAlgn="base" hangingPunct="0">
              <a:spcBef>
                <a:spcPct val="0"/>
              </a:spcBef>
              <a:spcAft>
                <a:spcPct val="0"/>
              </a:spcAft>
              <a:defRPr sz="2400" b="1">
                <a:solidFill>
                  <a:schemeClr val="tx1"/>
                </a:solidFill>
                <a:latin typeface="Tahoma" pitchFamily="34" charset="0"/>
              </a:defRPr>
            </a:lvl9pPr>
          </a:lstStyle>
          <a:p>
            <a:pPr eaLnBrk="1" hangingPunct="1"/>
            <a:fld id="{13566526-8DE4-4F5E-9C6E-2E48A14F5969}" type="slidenum">
              <a:rPr lang="ar-SA" altLang="en-US" sz="1400" b="0"/>
              <a:pPr eaLnBrk="1" hangingPunct="1"/>
              <a:t>5</a:t>
            </a:fld>
            <a:endParaRPr lang="en-US" altLang="en-US" sz="1400" b="0"/>
          </a:p>
        </p:txBody>
      </p:sp>
      <p:sp>
        <p:nvSpPr>
          <p:cNvPr id="8195" name="Rectangle 2"/>
          <p:cNvSpPr>
            <a:spLocks noGrp="1" noChangeArrowheads="1"/>
          </p:cNvSpPr>
          <p:nvPr>
            <p:ph type="title"/>
          </p:nvPr>
        </p:nvSpPr>
        <p:spPr/>
        <p:txBody>
          <a:bodyPr/>
          <a:lstStyle/>
          <a:p>
            <a:r>
              <a:rPr lang="en-US" altLang="en-US"/>
              <a:t>Boundary Value Testing</a:t>
            </a:r>
            <a:endParaRPr lang="en-US" altLang="en-US" sz="1400"/>
          </a:p>
        </p:txBody>
      </p:sp>
      <p:sp>
        <p:nvSpPr>
          <p:cNvPr id="8196" name="Rectangle 3"/>
          <p:cNvSpPr>
            <a:spLocks noGrp="1" noChangeArrowheads="1"/>
          </p:cNvSpPr>
          <p:nvPr>
            <p:ph type="body" idx="1"/>
          </p:nvPr>
        </p:nvSpPr>
        <p:spPr/>
        <p:txBody>
          <a:bodyPr/>
          <a:lstStyle/>
          <a:p>
            <a:pPr marL="0" indent="0">
              <a:buNone/>
            </a:pPr>
            <a:br>
              <a:rPr lang="en-US" dirty="0"/>
            </a:br>
            <a:r>
              <a:rPr lang="en-US" b="0" i="0" dirty="0">
                <a:solidFill>
                  <a:srgbClr val="0D0D0D"/>
                </a:solidFill>
                <a:effectLst/>
                <a:highlight>
                  <a:srgbClr val="FFFFFF"/>
                </a:highlight>
                <a:latin typeface="Söhne"/>
              </a:rPr>
              <a:t>Boundary value testing is a software testing technique used to evaluate the behavior of a system at the boundaries of input domains. The basic premise is that errors often occur at the edges or boundaries of input ranges rather than within the range itself.</a:t>
            </a:r>
            <a:endParaRPr lang="en-US" altLang="en-US" dirty="0"/>
          </a:p>
          <a:p>
            <a:endParaRPr lang="en-US" altLang="en-US" dirty="0"/>
          </a:p>
        </p:txBody>
      </p:sp>
    </p:spTree>
    <p:extLst>
      <p:ext uri="{BB962C8B-B14F-4D97-AF65-F5344CB8AC3E}">
        <p14:creationId xmlns:p14="http://schemas.microsoft.com/office/powerpoint/2010/main" val="38159624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3" name="Rectangle 72">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19" name="Rectangle 2"/>
          <p:cNvSpPr>
            <a:spLocks noGrp="1" noChangeArrowheads="1"/>
          </p:cNvSpPr>
          <p:nvPr>
            <p:ph type="title"/>
          </p:nvPr>
        </p:nvSpPr>
        <p:spPr>
          <a:xfrm>
            <a:off x="841248" y="548640"/>
            <a:ext cx="3600860" cy="5431536"/>
          </a:xfrm>
        </p:spPr>
        <p:txBody>
          <a:bodyPr>
            <a:normAutofit/>
          </a:bodyPr>
          <a:lstStyle/>
          <a:p>
            <a:r>
              <a:rPr lang="en-US" altLang="en-US" sz="5400"/>
              <a:t>Boundary Value Analysis</a:t>
            </a:r>
          </a:p>
        </p:txBody>
      </p:sp>
      <p:sp>
        <p:nvSpPr>
          <p:cNvPr id="75"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20" name="Rectangle 3"/>
          <p:cNvSpPr>
            <a:spLocks noGrp="1" noChangeArrowheads="1"/>
          </p:cNvSpPr>
          <p:nvPr>
            <p:ph type="body" idx="1"/>
          </p:nvPr>
        </p:nvSpPr>
        <p:spPr>
          <a:xfrm>
            <a:off x="5126418" y="552091"/>
            <a:ext cx="6224335" cy="5431536"/>
          </a:xfrm>
        </p:spPr>
        <p:txBody>
          <a:bodyPr anchor="ctr">
            <a:normAutofit/>
          </a:bodyPr>
          <a:lstStyle/>
          <a:p>
            <a:pPr lvl="1"/>
            <a:r>
              <a:rPr lang="en-US" altLang="en-US" sz="2200" b="1"/>
              <a:t>Boundary Value Analysis:</a:t>
            </a:r>
          </a:p>
          <a:p>
            <a:pPr lvl="2"/>
            <a:r>
              <a:rPr lang="en-US" altLang="en-US" sz="2200"/>
              <a:t>based on “single fault” assumption in reliability theory</a:t>
            </a:r>
          </a:p>
          <a:p>
            <a:pPr marL="667512" lvl="2" indent="0">
              <a:buNone/>
            </a:pPr>
            <a:endParaRPr lang="en-US" altLang="en-US" sz="2200"/>
          </a:p>
          <a:p>
            <a:pPr lvl="2"/>
            <a:r>
              <a:rPr lang="en-US" altLang="en-US" sz="2200"/>
              <a:t>The input variable values are used at their min, min+, nom, max-, max</a:t>
            </a:r>
          </a:p>
          <a:p>
            <a:pPr lvl="3"/>
            <a:endParaRPr lang="en-US" altLang="en-US" sz="2200"/>
          </a:p>
          <a:p>
            <a:pPr lvl="1">
              <a:buFont typeface="Wingdings" pitchFamily="2" charset="2"/>
              <a:buNone/>
            </a:pPr>
            <a:endParaRPr lang="en-US" altLang="en-US" sz="2200"/>
          </a:p>
          <a:p>
            <a:pPr lvl="1">
              <a:buFont typeface="Wingdings" pitchFamily="2" charset="2"/>
              <a:buNone/>
            </a:pPr>
            <a:endParaRPr lang="en-US" altLang="en-US" sz="2200"/>
          </a:p>
          <a:p>
            <a:pPr>
              <a:buFont typeface="Wingdings" pitchFamily="2" charset="2"/>
              <a:buNone/>
            </a:pPr>
            <a:endParaRPr lang="en-US" altLang="en-US" sz="2200"/>
          </a:p>
        </p:txBody>
      </p:sp>
      <p:sp>
        <p:nvSpPr>
          <p:cNvPr id="9218" name="Slide Number Placeholder 5"/>
          <p:cNvSpPr>
            <a:spLocks noGrp="1"/>
          </p:cNvSpPr>
          <p:nvPr>
            <p:ph type="sldNum" sz="quarter" idx="12"/>
          </p:nvPr>
        </p:nvSpPr>
        <p:spPr>
          <a:xfrm>
            <a:off x="8610600" y="6356350"/>
            <a:ext cx="2743200" cy="365125"/>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a:bodyPr>
          <a:lstStyle>
            <a:lvl1pPr eaLnBrk="0" hangingPunct="0">
              <a:defRPr sz="2400" b="1">
                <a:solidFill>
                  <a:schemeClr val="tx1"/>
                </a:solidFill>
                <a:latin typeface="Tahoma" pitchFamily="34" charset="0"/>
              </a:defRPr>
            </a:lvl1pPr>
            <a:lvl2pPr marL="742950" indent="-285750" eaLnBrk="0" hangingPunct="0">
              <a:defRPr sz="2400" b="1">
                <a:solidFill>
                  <a:schemeClr val="tx1"/>
                </a:solidFill>
                <a:latin typeface="Tahoma" pitchFamily="34" charset="0"/>
              </a:defRPr>
            </a:lvl2pPr>
            <a:lvl3pPr marL="1143000" indent="-228600" eaLnBrk="0" hangingPunct="0">
              <a:defRPr sz="2400" b="1">
                <a:solidFill>
                  <a:schemeClr val="tx1"/>
                </a:solidFill>
                <a:latin typeface="Tahoma" pitchFamily="34" charset="0"/>
              </a:defRPr>
            </a:lvl3pPr>
            <a:lvl4pPr marL="1600200" indent="-228600" eaLnBrk="0" hangingPunct="0">
              <a:defRPr sz="2400" b="1">
                <a:solidFill>
                  <a:schemeClr val="tx1"/>
                </a:solidFill>
                <a:latin typeface="Tahoma" pitchFamily="34" charset="0"/>
              </a:defRPr>
            </a:lvl4pPr>
            <a:lvl5pPr marL="2057400" indent="-228600" eaLnBrk="0" hangingPunct="0">
              <a:defRPr sz="2400" b="1">
                <a:solidFill>
                  <a:schemeClr val="tx1"/>
                </a:solidFill>
                <a:latin typeface="Tahoma" pitchFamily="34" charset="0"/>
              </a:defRPr>
            </a:lvl5pPr>
            <a:lvl6pPr marL="2514600" indent="-228600" eaLnBrk="0" fontAlgn="base" hangingPunct="0">
              <a:spcBef>
                <a:spcPct val="0"/>
              </a:spcBef>
              <a:spcAft>
                <a:spcPct val="0"/>
              </a:spcAft>
              <a:defRPr sz="2400" b="1">
                <a:solidFill>
                  <a:schemeClr val="tx1"/>
                </a:solidFill>
                <a:latin typeface="Tahoma" pitchFamily="34" charset="0"/>
              </a:defRPr>
            </a:lvl6pPr>
            <a:lvl7pPr marL="2971800" indent="-228600" eaLnBrk="0" fontAlgn="base" hangingPunct="0">
              <a:spcBef>
                <a:spcPct val="0"/>
              </a:spcBef>
              <a:spcAft>
                <a:spcPct val="0"/>
              </a:spcAft>
              <a:defRPr sz="2400" b="1">
                <a:solidFill>
                  <a:schemeClr val="tx1"/>
                </a:solidFill>
                <a:latin typeface="Tahoma" pitchFamily="34" charset="0"/>
              </a:defRPr>
            </a:lvl7pPr>
            <a:lvl8pPr marL="3429000" indent="-228600" eaLnBrk="0" fontAlgn="base" hangingPunct="0">
              <a:spcBef>
                <a:spcPct val="0"/>
              </a:spcBef>
              <a:spcAft>
                <a:spcPct val="0"/>
              </a:spcAft>
              <a:defRPr sz="2400" b="1">
                <a:solidFill>
                  <a:schemeClr val="tx1"/>
                </a:solidFill>
                <a:latin typeface="Tahoma" pitchFamily="34" charset="0"/>
              </a:defRPr>
            </a:lvl8pPr>
            <a:lvl9pPr marL="3886200" indent="-228600" eaLnBrk="0" fontAlgn="base" hangingPunct="0">
              <a:spcBef>
                <a:spcPct val="0"/>
              </a:spcBef>
              <a:spcAft>
                <a:spcPct val="0"/>
              </a:spcAft>
              <a:defRPr sz="2400" b="1">
                <a:solidFill>
                  <a:schemeClr val="tx1"/>
                </a:solidFill>
                <a:latin typeface="Tahoma" pitchFamily="34" charset="0"/>
              </a:defRPr>
            </a:lvl9pPr>
          </a:lstStyle>
          <a:p>
            <a:pPr eaLnBrk="1" hangingPunct="1">
              <a:lnSpc>
                <a:spcPct val="90000"/>
              </a:lnSpc>
              <a:spcAft>
                <a:spcPts val="600"/>
              </a:spcAft>
            </a:pPr>
            <a:fld id="{FC1CBB11-86C7-458E-8DE6-79C3220B13FA}" type="slidenum">
              <a:rPr lang="ar-SA" altLang="en-US" sz="1900" b="0"/>
              <a:pPr eaLnBrk="1" hangingPunct="1">
                <a:lnSpc>
                  <a:spcPct val="90000"/>
                </a:lnSpc>
                <a:spcAft>
                  <a:spcPts val="600"/>
                </a:spcAft>
              </a:pPr>
              <a:t>6</a:t>
            </a:fld>
            <a:endParaRPr lang="en-US" altLang="en-US" sz="1900" b="0"/>
          </a:p>
        </p:txBody>
      </p:sp>
    </p:spTree>
    <p:extLst>
      <p:ext uri="{BB962C8B-B14F-4D97-AF65-F5344CB8AC3E}">
        <p14:creationId xmlns:p14="http://schemas.microsoft.com/office/powerpoint/2010/main" val="33600875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Slide Number Placeholder 7"/>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chemeClr val="tx1"/>
                </a:solidFill>
                <a:latin typeface="Tahoma" pitchFamily="34" charset="0"/>
              </a:defRPr>
            </a:lvl1pPr>
            <a:lvl2pPr marL="742950" indent="-285750" eaLnBrk="0" hangingPunct="0">
              <a:defRPr sz="2400" b="1">
                <a:solidFill>
                  <a:schemeClr val="tx1"/>
                </a:solidFill>
                <a:latin typeface="Tahoma" pitchFamily="34" charset="0"/>
              </a:defRPr>
            </a:lvl2pPr>
            <a:lvl3pPr marL="1143000" indent="-228600" eaLnBrk="0" hangingPunct="0">
              <a:defRPr sz="2400" b="1">
                <a:solidFill>
                  <a:schemeClr val="tx1"/>
                </a:solidFill>
                <a:latin typeface="Tahoma" pitchFamily="34" charset="0"/>
              </a:defRPr>
            </a:lvl3pPr>
            <a:lvl4pPr marL="1600200" indent="-228600" eaLnBrk="0" hangingPunct="0">
              <a:defRPr sz="2400" b="1">
                <a:solidFill>
                  <a:schemeClr val="tx1"/>
                </a:solidFill>
                <a:latin typeface="Tahoma" pitchFamily="34" charset="0"/>
              </a:defRPr>
            </a:lvl4pPr>
            <a:lvl5pPr marL="2057400" indent="-228600" eaLnBrk="0" hangingPunct="0">
              <a:defRPr sz="2400" b="1">
                <a:solidFill>
                  <a:schemeClr val="tx1"/>
                </a:solidFill>
                <a:latin typeface="Tahoma" pitchFamily="34" charset="0"/>
              </a:defRPr>
            </a:lvl5pPr>
            <a:lvl6pPr marL="2514600" indent="-228600" eaLnBrk="0" fontAlgn="base" hangingPunct="0">
              <a:spcBef>
                <a:spcPct val="0"/>
              </a:spcBef>
              <a:spcAft>
                <a:spcPct val="0"/>
              </a:spcAft>
              <a:defRPr sz="2400" b="1">
                <a:solidFill>
                  <a:schemeClr val="tx1"/>
                </a:solidFill>
                <a:latin typeface="Tahoma" pitchFamily="34" charset="0"/>
              </a:defRPr>
            </a:lvl6pPr>
            <a:lvl7pPr marL="2971800" indent="-228600" eaLnBrk="0" fontAlgn="base" hangingPunct="0">
              <a:spcBef>
                <a:spcPct val="0"/>
              </a:spcBef>
              <a:spcAft>
                <a:spcPct val="0"/>
              </a:spcAft>
              <a:defRPr sz="2400" b="1">
                <a:solidFill>
                  <a:schemeClr val="tx1"/>
                </a:solidFill>
                <a:latin typeface="Tahoma" pitchFamily="34" charset="0"/>
              </a:defRPr>
            </a:lvl7pPr>
            <a:lvl8pPr marL="3429000" indent="-228600" eaLnBrk="0" fontAlgn="base" hangingPunct="0">
              <a:spcBef>
                <a:spcPct val="0"/>
              </a:spcBef>
              <a:spcAft>
                <a:spcPct val="0"/>
              </a:spcAft>
              <a:defRPr sz="2400" b="1">
                <a:solidFill>
                  <a:schemeClr val="tx1"/>
                </a:solidFill>
                <a:latin typeface="Tahoma" pitchFamily="34" charset="0"/>
              </a:defRPr>
            </a:lvl8pPr>
            <a:lvl9pPr marL="3886200" indent="-228600" eaLnBrk="0" fontAlgn="base" hangingPunct="0">
              <a:spcBef>
                <a:spcPct val="0"/>
              </a:spcBef>
              <a:spcAft>
                <a:spcPct val="0"/>
              </a:spcAft>
              <a:defRPr sz="2400" b="1">
                <a:solidFill>
                  <a:schemeClr val="tx1"/>
                </a:solidFill>
                <a:latin typeface="Tahoma" pitchFamily="34" charset="0"/>
              </a:defRPr>
            </a:lvl9pPr>
          </a:lstStyle>
          <a:p>
            <a:pPr eaLnBrk="1" hangingPunct="1"/>
            <a:fld id="{38B39663-481C-4D7F-A4C1-F4BBEE968DA2}" type="slidenum">
              <a:rPr lang="ar-SA" altLang="en-US" sz="1400" b="0"/>
              <a:pPr eaLnBrk="1" hangingPunct="1"/>
              <a:t>7</a:t>
            </a:fld>
            <a:endParaRPr lang="en-US" altLang="en-US" sz="1400" b="0"/>
          </a:p>
        </p:txBody>
      </p:sp>
      <p:sp>
        <p:nvSpPr>
          <p:cNvPr id="10243" name="Rectangle 2"/>
          <p:cNvSpPr>
            <a:spLocks noGrp="1" noChangeArrowheads="1"/>
          </p:cNvSpPr>
          <p:nvPr>
            <p:ph type="title"/>
          </p:nvPr>
        </p:nvSpPr>
        <p:spPr/>
        <p:txBody>
          <a:bodyPr/>
          <a:lstStyle/>
          <a:p>
            <a:r>
              <a:rPr lang="en-US" altLang="en-US" sz="3400" dirty="0"/>
              <a:t>Boundary Value Analysis</a:t>
            </a:r>
          </a:p>
        </p:txBody>
      </p:sp>
      <p:sp>
        <p:nvSpPr>
          <p:cNvPr id="32772" name="Rectangle 3"/>
          <p:cNvSpPr>
            <a:spLocks noGrp="1" noChangeArrowheads="1"/>
          </p:cNvSpPr>
          <p:nvPr>
            <p:ph type="body" sz="half" idx="1"/>
          </p:nvPr>
        </p:nvSpPr>
        <p:spPr>
          <a:xfrm>
            <a:off x="2209800" y="1981200"/>
            <a:ext cx="4038600" cy="4419600"/>
          </a:xfrm>
        </p:spPr>
        <p:txBody>
          <a:bodyPr/>
          <a:lstStyle/>
          <a:p>
            <a:r>
              <a:rPr lang="en-US" altLang="en-US" sz="2000" dirty="0"/>
              <a:t>Having a function F of x1 and x2:</a:t>
            </a:r>
          </a:p>
          <a:p>
            <a:pPr>
              <a:buFont typeface="Wingdings" pitchFamily="2" charset="2"/>
              <a:buNone/>
            </a:pPr>
            <a:endParaRPr lang="en-US" altLang="en-US" sz="2400" dirty="0"/>
          </a:p>
          <a:p>
            <a:endParaRPr lang="en-US" altLang="en-US" sz="2000" dirty="0"/>
          </a:p>
          <a:p>
            <a:r>
              <a:rPr lang="en-US" altLang="en-US" sz="2000" dirty="0"/>
              <a:t>Boundary value analysis test cases will be:</a:t>
            </a:r>
          </a:p>
          <a:p>
            <a:pPr lvl="1"/>
            <a:r>
              <a:rPr lang="en-US" altLang="en-US" sz="1400" dirty="0"/>
              <a:t>T = { &lt;x1nom, x2min&gt;, &lt;x1nom, x2min+&gt;, &lt;x1nom, x2nom&gt;, &lt;x1nom, x2max-&gt;, &lt;x1nom, x2max+&gt;, &lt;x1min, x2nom&gt;, &lt; X1min+, X2nom&gt;,  &lt;x1max-, x2nom&gt;, &lt;x1max, x2nom&gt; }</a:t>
            </a:r>
          </a:p>
          <a:p>
            <a:r>
              <a:rPr lang="en-US" altLang="en-US" sz="1800" b="1" i="1" dirty="0"/>
              <a:t>n</a:t>
            </a:r>
            <a:r>
              <a:rPr lang="en-US" altLang="en-US" sz="1800" dirty="0"/>
              <a:t> variables yield </a:t>
            </a:r>
            <a:r>
              <a:rPr lang="en-US" altLang="en-US" sz="1800" b="1" i="1" dirty="0"/>
              <a:t>4n+1</a:t>
            </a:r>
            <a:r>
              <a:rPr lang="en-US" altLang="en-US" sz="1800" dirty="0"/>
              <a:t> test cases</a:t>
            </a:r>
          </a:p>
          <a:p>
            <a:endParaRPr lang="en-US" altLang="en-US" sz="1800" dirty="0"/>
          </a:p>
          <a:p>
            <a:pPr>
              <a:buFont typeface="Wingdings" pitchFamily="2" charset="2"/>
              <a:buNone/>
            </a:pPr>
            <a:endParaRPr lang="en-US" altLang="en-US" sz="1600" b="1" dirty="0">
              <a:solidFill>
                <a:schemeClr val="hlink"/>
              </a:solidFill>
            </a:endParaRPr>
          </a:p>
          <a:p>
            <a:pPr>
              <a:buFont typeface="Wingdings" pitchFamily="2" charset="2"/>
              <a:buNone/>
            </a:pPr>
            <a:endParaRPr lang="en-US" altLang="en-US" sz="2600" b="1" dirty="0">
              <a:solidFill>
                <a:schemeClr val="hlink"/>
              </a:solidFill>
            </a:endParaRPr>
          </a:p>
        </p:txBody>
      </p:sp>
      <p:sp>
        <p:nvSpPr>
          <p:cNvPr id="10245" name="Rectangle 214"/>
          <p:cNvSpPr>
            <a:spLocks noGrp="1" noChangeArrowheads="1"/>
          </p:cNvSpPr>
          <p:nvPr>
            <p:ph sz="quarter" idx="2"/>
          </p:nvPr>
        </p:nvSpPr>
        <p:spPr>
          <a:xfrm>
            <a:off x="6324600" y="1752600"/>
            <a:ext cx="3767138" cy="2057400"/>
          </a:xfrm>
        </p:spPr>
        <p:txBody>
          <a:bodyPr/>
          <a:lstStyle/>
          <a:p>
            <a:endParaRPr lang="en-US" altLang="en-US" sz="2100"/>
          </a:p>
        </p:txBody>
      </p:sp>
      <p:pic>
        <p:nvPicPr>
          <p:cNvPr id="10246" name="Picture 216" descr="05_01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43200" y="2455416"/>
            <a:ext cx="1143000" cy="63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7" name="Picture 217" descr="05_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24600" y="1752600"/>
            <a:ext cx="3733800" cy="201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8" name="Picture 218" descr="05_02"/>
          <p:cNvPicPr>
            <a:picLocks noGrp="1" noChangeAspect="1" noChangeArrowheads="1"/>
          </p:cNvPicPr>
          <p:nvPr>
            <p:ph sz="quarter" idx="3"/>
          </p:nvPr>
        </p:nvPicPr>
        <p:blipFill>
          <a:blip r:embed="rId4">
            <a:extLst>
              <a:ext uri="{28A0092B-C50C-407E-A947-70E740481C1C}">
                <a14:useLocalDpi xmlns:a14="http://schemas.microsoft.com/office/drawing/2010/main" val="0"/>
              </a:ext>
            </a:extLst>
          </a:blip>
          <a:srcRect/>
          <a:stretch>
            <a:fillRect/>
          </a:stretch>
        </p:blipFill>
        <p:spPr>
          <a:xfrm>
            <a:off x="6324600" y="4038601"/>
            <a:ext cx="3657600" cy="1998663"/>
          </a:xfrm>
          <a:noFill/>
        </p:spPr>
      </p:pic>
    </p:spTree>
    <p:extLst>
      <p:ext uri="{BB962C8B-B14F-4D97-AF65-F5344CB8AC3E}">
        <p14:creationId xmlns:p14="http://schemas.microsoft.com/office/powerpoint/2010/main" val="374343433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277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Slide Number Placeholder 6"/>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chemeClr val="tx1"/>
                </a:solidFill>
                <a:latin typeface="Tahoma" pitchFamily="34" charset="0"/>
              </a:defRPr>
            </a:lvl1pPr>
            <a:lvl2pPr marL="742950" indent="-285750" eaLnBrk="0" hangingPunct="0">
              <a:defRPr sz="2400" b="1">
                <a:solidFill>
                  <a:schemeClr val="tx1"/>
                </a:solidFill>
                <a:latin typeface="Tahoma" pitchFamily="34" charset="0"/>
              </a:defRPr>
            </a:lvl2pPr>
            <a:lvl3pPr marL="1143000" indent="-228600" eaLnBrk="0" hangingPunct="0">
              <a:defRPr sz="2400" b="1">
                <a:solidFill>
                  <a:schemeClr val="tx1"/>
                </a:solidFill>
                <a:latin typeface="Tahoma" pitchFamily="34" charset="0"/>
              </a:defRPr>
            </a:lvl3pPr>
            <a:lvl4pPr marL="1600200" indent="-228600" eaLnBrk="0" hangingPunct="0">
              <a:defRPr sz="2400" b="1">
                <a:solidFill>
                  <a:schemeClr val="tx1"/>
                </a:solidFill>
                <a:latin typeface="Tahoma" pitchFamily="34" charset="0"/>
              </a:defRPr>
            </a:lvl4pPr>
            <a:lvl5pPr marL="2057400" indent="-228600" eaLnBrk="0" hangingPunct="0">
              <a:defRPr sz="2400" b="1">
                <a:solidFill>
                  <a:schemeClr val="tx1"/>
                </a:solidFill>
                <a:latin typeface="Tahoma" pitchFamily="34" charset="0"/>
              </a:defRPr>
            </a:lvl5pPr>
            <a:lvl6pPr marL="2514600" indent="-228600" eaLnBrk="0" fontAlgn="base" hangingPunct="0">
              <a:spcBef>
                <a:spcPct val="0"/>
              </a:spcBef>
              <a:spcAft>
                <a:spcPct val="0"/>
              </a:spcAft>
              <a:defRPr sz="2400" b="1">
                <a:solidFill>
                  <a:schemeClr val="tx1"/>
                </a:solidFill>
                <a:latin typeface="Tahoma" pitchFamily="34" charset="0"/>
              </a:defRPr>
            </a:lvl6pPr>
            <a:lvl7pPr marL="2971800" indent="-228600" eaLnBrk="0" fontAlgn="base" hangingPunct="0">
              <a:spcBef>
                <a:spcPct val="0"/>
              </a:spcBef>
              <a:spcAft>
                <a:spcPct val="0"/>
              </a:spcAft>
              <a:defRPr sz="2400" b="1">
                <a:solidFill>
                  <a:schemeClr val="tx1"/>
                </a:solidFill>
                <a:latin typeface="Tahoma" pitchFamily="34" charset="0"/>
              </a:defRPr>
            </a:lvl7pPr>
            <a:lvl8pPr marL="3429000" indent="-228600" eaLnBrk="0" fontAlgn="base" hangingPunct="0">
              <a:spcBef>
                <a:spcPct val="0"/>
              </a:spcBef>
              <a:spcAft>
                <a:spcPct val="0"/>
              </a:spcAft>
              <a:defRPr sz="2400" b="1">
                <a:solidFill>
                  <a:schemeClr val="tx1"/>
                </a:solidFill>
                <a:latin typeface="Tahoma" pitchFamily="34" charset="0"/>
              </a:defRPr>
            </a:lvl8pPr>
            <a:lvl9pPr marL="3886200" indent="-228600" eaLnBrk="0" fontAlgn="base" hangingPunct="0">
              <a:spcBef>
                <a:spcPct val="0"/>
              </a:spcBef>
              <a:spcAft>
                <a:spcPct val="0"/>
              </a:spcAft>
              <a:defRPr sz="2400" b="1">
                <a:solidFill>
                  <a:schemeClr val="tx1"/>
                </a:solidFill>
                <a:latin typeface="Tahoma" pitchFamily="34" charset="0"/>
              </a:defRPr>
            </a:lvl9pPr>
          </a:lstStyle>
          <a:p>
            <a:pPr eaLnBrk="1" hangingPunct="1"/>
            <a:fld id="{AEAA8E5E-ADA2-40C8-BFA4-850FE9494AB4}" type="slidenum">
              <a:rPr lang="ar-SA" altLang="en-US" sz="1400" b="0"/>
              <a:pPr eaLnBrk="1" hangingPunct="1"/>
              <a:t>8</a:t>
            </a:fld>
            <a:endParaRPr lang="en-US" altLang="en-US" sz="1400" b="0"/>
          </a:p>
        </p:txBody>
      </p:sp>
      <p:sp>
        <p:nvSpPr>
          <p:cNvPr id="11267" name="Rectangle 2"/>
          <p:cNvSpPr>
            <a:spLocks noGrp="1" noChangeArrowheads="1"/>
          </p:cNvSpPr>
          <p:nvPr>
            <p:ph type="title"/>
          </p:nvPr>
        </p:nvSpPr>
        <p:spPr/>
        <p:txBody>
          <a:bodyPr/>
          <a:lstStyle/>
          <a:p>
            <a:r>
              <a:rPr lang="en-US" altLang="en-US"/>
              <a:t>Triangle Example</a:t>
            </a:r>
          </a:p>
        </p:txBody>
      </p:sp>
      <p:sp>
        <p:nvSpPr>
          <p:cNvPr id="11268" name="Rectangle 3"/>
          <p:cNvSpPr>
            <a:spLocks noGrp="1" noChangeArrowheads="1"/>
          </p:cNvSpPr>
          <p:nvPr>
            <p:ph type="body" sz="half" idx="1"/>
          </p:nvPr>
        </p:nvSpPr>
        <p:spPr/>
        <p:txBody>
          <a:bodyPr/>
          <a:lstStyle/>
          <a:p>
            <a:r>
              <a:rPr lang="en-US" altLang="en-US" sz="1800"/>
              <a:t>No conditions are specified on the triangle side, other than being integers, the lower bound of the ranges are all 1. We arbitrary take </a:t>
            </a:r>
            <a:r>
              <a:rPr lang="en-US" altLang="en-US" sz="1800" b="1">
                <a:solidFill>
                  <a:srgbClr val="FF0000"/>
                </a:solidFill>
              </a:rPr>
              <a:t>200 </a:t>
            </a:r>
            <a:r>
              <a:rPr lang="en-US" altLang="en-US" sz="1800"/>
              <a:t>as an upper bound</a:t>
            </a:r>
          </a:p>
          <a:p>
            <a:endParaRPr lang="en-US" altLang="en-US" sz="1800"/>
          </a:p>
        </p:txBody>
      </p:sp>
      <p:pic>
        <p:nvPicPr>
          <p:cNvPr id="11269" name="Picture 4692"/>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1524001" y="2667000"/>
            <a:ext cx="8969829" cy="3810000"/>
          </a:xfrm>
        </p:spPr>
      </p:pic>
    </p:spTree>
    <p:extLst>
      <p:ext uri="{BB962C8B-B14F-4D97-AF65-F5344CB8AC3E}">
        <p14:creationId xmlns:p14="http://schemas.microsoft.com/office/powerpoint/2010/main" val="22077471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chemeClr val="tx1"/>
                </a:solidFill>
                <a:latin typeface="Tahoma" pitchFamily="34" charset="0"/>
              </a:defRPr>
            </a:lvl1pPr>
            <a:lvl2pPr marL="742950" indent="-285750" eaLnBrk="0" hangingPunct="0">
              <a:defRPr sz="2400" b="1">
                <a:solidFill>
                  <a:schemeClr val="tx1"/>
                </a:solidFill>
                <a:latin typeface="Tahoma" pitchFamily="34" charset="0"/>
              </a:defRPr>
            </a:lvl2pPr>
            <a:lvl3pPr marL="1143000" indent="-228600" eaLnBrk="0" hangingPunct="0">
              <a:defRPr sz="2400" b="1">
                <a:solidFill>
                  <a:schemeClr val="tx1"/>
                </a:solidFill>
                <a:latin typeface="Tahoma" pitchFamily="34" charset="0"/>
              </a:defRPr>
            </a:lvl3pPr>
            <a:lvl4pPr marL="1600200" indent="-228600" eaLnBrk="0" hangingPunct="0">
              <a:defRPr sz="2400" b="1">
                <a:solidFill>
                  <a:schemeClr val="tx1"/>
                </a:solidFill>
                <a:latin typeface="Tahoma" pitchFamily="34" charset="0"/>
              </a:defRPr>
            </a:lvl4pPr>
            <a:lvl5pPr marL="2057400" indent="-228600" eaLnBrk="0" hangingPunct="0">
              <a:defRPr sz="2400" b="1">
                <a:solidFill>
                  <a:schemeClr val="tx1"/>
                </a:solidFill>
                <a:latin typeface="Tahoma" pitchFamily="34" charset="0"/>
              </a:defRPr>
            </a:lvl5pPr>
            <a:lvl6pPr marL="2514600" indent="-228600" eaLnBrk="0" fontAlgn="base" hangingPunct="0">
              <a:spcBef>
                <a:spcPct val="0"/>
              </a:spcBef>
              <a:spcAft>
                <a:spcPct val="0"/>
              </a:spcAft>
              <a:defRPr sz="2400" b="1">
                <a:solidFill>
                  <a:schemeClr val="tx1"/>
                </a:solidFill>
                <a:latin typeface="Tahoma" pitchFamily="34" charset="0"/>
              </a:defRPr>
            </a:lvl6pPr>
            <a:lvl7pPr marL="2971800" indent="-228600" eaLnBrk="0" fontAlgn="base" hangingPunct="0">
              <a:spcBef>
                <a:spcPct val="0"/>
              </a:spcBef>
              <a:spcAft>
                <a:spcPct val="0"/>
              </a:spcAft>
              <a:defRPr sz="2400" b="1">
                <a:solidFill>
                  <a:schemeClr val="tx1"/>
                </a:solidFill>
                <a:latin typeface="Tahoma" pitchFamily="34" charset="0"/>
              </a:defRPr>
            </a:lvl7pPr>
            <a:lvl8pPr marL="3429000" indent="-228600" eaLnBrk="0" fontAlgn="base" hangingPunct="0">
              <a:spcBef>
                <a:spcPct val="0"/>
              </a:spcBef>
              <a:spcAft>
                <a:spcPct val="0"/>
              </a:spcAft>
              <a:defRPr sz="2400" b="1">
                <a:solidFill>
                  <a:schemeClr val="tx1"/>
                </a:solidFill>
                <a:latin typeface="Tahoma" pitchFamily="34" charset="0"/>
              </a:defRPr>
            </a:lvl8pPr>
            <a:lvl9pPr marL="3886200" indent="-228600" eaLnBrk="0" fontAlgn="base" hangingPunct="0">
              <a:spcBef>
                <a:spcPct val="0"/>
              </a:spcBef>
              <a:spcAft>
                <a:spcPct val="0"/>
              </a:spcAft>
              <a:defRPr sz="2400" b="1">
                <a:solidFill>
                  <a:schemeClr val="tx1"/>
                </a:solidFill>
                <a:latin typeface="Tahoma" pitchFamily="34" charset="0"/>
              </a:defRPr>
            </a:lvl9pPr>
          </a:lstStyle>
          <a:p>
            <a:pPr eaLnBrk="1" hangingPunct="1"/>
            <a:fld id="{029DC161-519B-4912-B5D4-75D4E2CB41CB}" type="slidenum">
              <a:rPr lang="ar-SA" altLang="en-US" sz="1400" b="0"/>
              <a:pPr eaLnBrk="1" hangingPunct="1"/>
              <a:t>9</a:t>
            </a:fld>
            <a:endParaRPr lang="en-US" altLang="en-US" sz="1400" b="0"/>
          </a:p>
        </p:txBody>
      </p:sp>
      <p:sp>
        <p:nvSpPr>
          <p:cNvPr id="13315" name="Rectangle 2"/>
          <p:cNvSpPr>
            <a:spLocks noGrp="1" noChangeArrowheads="1"/>
          </p:cNvSpPr>
          <p:nvPr>
            <p:ph type="title"/>
          </p:nvPr>
        </p:nvSpPr>
        <p:spPr/>
        <p:txBody>
          <a:bodyPr/>
          <a:lstStyle/>
          <a:p>
            <a:r>
              <a:rPr lang="en-US" altLang="en-US" sz="3400" dirty="0"/>
              <a:t>Boundary Value Analysis</a:t>
            </a:r>
          </a:p>
        </p:txBody>
      </p:sp>
      <p:sp>
        <p:nvSpPr>
          <p:cNvPr id="13316" name="Rectangle 3"/>
          <p:cNvSpPr>
            <a:spLocks noGrp="1" noChangeArrowheads="1"/>
          </p:cNvSpPr>
          <p:nvPr>
            <p:ph type="body" idx="1"/>
          </p:nvPr>
        </p:nvSpPr>
        <p:spPr>
          <a:xfrm>
            <a:off x="1941514" y="1828800"/>
            <a:ext cx="8726487" cy="4535488"/>
          </a:xfrm>
        </p:spPr>
        <p:txBody>
          <a:bodyPr/>
          <a:lstStyle/>
          <a:p>
            <a:r>
              <a:rPr lang="en-US" altLang="en-US"/>
              <a:t>Can be applied to loop control variables, indices, pointers </a:t>
            </a:r>
          </a:p>
          <a:p>
            <a:r>
              <a:rPr lang="en-CA" altLang="en-US"/>
              <a:t>Choose also inputs that invoke </a:t>
            </a:r>
            <a:r>
              <a:rPr lang="en-CA" altLang="en-US" i="1"/>
              <a:t>output boundary values </a:t>
            </a:r>
            <a:r>
              <a:rPr lang="en-CA" altLang="en-US"/>
              <a:t>( values on the boundary of output classes )</a:t>
            </a:r>
            <a:endParaRPr lang="en-US" altLang="en-US"/>
          </a:p>
          <a:p>
            <a:r>
              <a:rPr lang="en-US" altLang="en-US"/>
              <a:t>Limitations:</a:t>
            </a:r>
          </a:p>
          <a:p>
            <a:pPr lvl="1"/>
            <a:r>
              <a:rPr lang="en-US" altLang="en-US"/>
              <a:t>Works well for functions of several </a:t>
            </a:r>
            <a:r>
              <a:rPr lang="en-US" altLang="en-US" u="sng"/>
              <a:t>independent</a:t>
            </a:r>
            <a:r>
              <a:rPr lang="en-US" altLang="en-US"/>
              <a:t> variables that represent bounded </a:t>
            </a:r>
            <a:r>
              <a:rPr lang="en-US" altLang="en-US" u="sng"/>
              <a:t>physical </a:t>
            </a:r>
            <a:r>
              <a:rPr lang="en-US" altLang="en-US"/>
              <a:t>quantities</a:t>
            </a:r>
          </a:p>
          <a:p>
            <a:pPr lvl="1"/>
            <a:r>
              <a:rPr lang="en-US" altLang="en-US"/>
              <a:t>No consideration of the nature of the function nor the semantic meaning of the variables</a:t>
            </a:r>
          </a:p>
        </p:txBody>
      </p:sp>
    </p:spTree>
    <p:extLst>
      <p:ext uri="{BB962C8B-B14F-4D97-AF65-F5344CB8AC3E}">
        <p14:creationId xmlns:p14="http://schemas.microsoft.com/office/powerpoint/2010/main" val="3122880193"/>
      </p:ext>
    </p:extLst>
  </p:cSld>
  <p:clrMapOvr>
    <a:masterClrMapping/>
  </p:clrMapOvr>
</p:sld>
</file>

<file path=ppt/theme/_rels/theme3.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139</TotalTime>
  <Words>3371</Words>
  <Application>Microsoft Office PowerPoint</Application>
  <PresentationFormat>Widescreen</PresentationFormat>
  <Paragraphs>347</Paragraphs>
  <Slides>36</Slides>
  <Notes>14</Notes>
  <HiddenSlides>0</HiddenSlides>
  <MMClips>1</MMClips>
  <ScaleCrop>false</ScaleCrop>
  <HeadingPairs>
    <vt:vector size="6" baseType="variant">
      <vt:variant>
        <vt:lpstr>Fonts Used</vt:lpstr>
      </vt:variant>
      <vt:variant>
        <vt:i4>10</vt:i4>
      </vt:variant>
      <vt:variant>
        <vt:lpstr>Theme</vt:lpstr>
      </vt:variant>
      <vt:variant>
        <vt:i4>3</vt:i4>
      </vt:variant>
      <vt:variant>
        <vt:lpstr>Slide Titles</vt:lpstr>
      </vt:variant>
      <vt:variant>
        <vt:i4>36</vt:i4>
      </vt:variant>
    </vt:vector>
  </HeadingPairs>
  <TitlesOfParts>
    <vt:vector size="49" baseType="lpstr">
      <vt:lpstr>Arial</vt:lpstr>
      <vt:lpstr>Arial Black</vt:lpstr>
      <vt:lpstr>Arial Unicode MS</vt:lpstr>
      <vt:lpstr>Calibri</vt:lpstr>
      <vt:lpstr>Calibri Light</vt:lpstr>
      <vt:lpstr>Comic Sans MS</vt:lpstr>
      <vt:lpstr>Rockwell Extra Bold</vt:lpstr>
      <vt:lpstr>Söhne</vt:lpstr>
      <vt:lpstr>Times New Roman</vt:lpstr>
      <vt:lpstr>Wingdings</vt:lpstr>
      <vt:lpstr>Office Theme</vt:lpstr>
      <vt:lpstr>1_Office Theme</vt:lpstr>
      <vt:lpstr>Wood Type</vt:lpstr>
      <vt:lpstr>Software Engineering CS-UH 2012, Spring 2025 </vt:lpstr>
      <vt:lpstr>Agenda</vt:lpstr>
      <vt:lpstr>Testing Dimensions</vt:lpstr>
      <vt:lpstr>Functional Testing</vt:lpstr>
      <vt:lpstr>Boundary Value Testing</vt:lpstr>
      <vt:lpstr>Boundary Value Analysis</vt:lpstr>
      <vt:lpstr>Boundary Value Analysis</vt:lpstr>
      <vt:lpstr>Triangle Example</vt:lpstr>
      <vt:lpstr>Boundary Value Analysis</vt:lpstr>
      <vt:lpstr>Variation: Robustness Testing</vt:lpstr>
      <vt:lpstr>Variation: Worst-Case Testing</vt:lpstr>
      <vt:lpstr>Example Worst-Case Test Cases (Triangle program)</vt:lpstr>
      <vt:lpstr>Variation: Robust Worst-Case Testing</vt:lpstr>
      <vt:lpstr>Guidelines for Boundary Value Testing </vt:lpstr>
      <vt:lpstr>Equivalence Class Partitioning</vt:lpstr>
      <vt:lpstr>Equivalence partitioning</vt:lpstr>
      <vt:lpstr>Guidelines for Equivalence Class Partitioning</vt:lpstr>
      <vt:lpstr>Equivalence Partitioning Exercises</vt:lpstr>
      <vt:lpstr>Advantages of Equivalence Class Partitioning</vt:lpstr>
      <vt:lpstr>Equivalence partitioning of output variables example: Triangle Problem</vt:lpstr>
      <vt:lpstr>Technical Method for deriving test cases from Requirements Specification based on Logic: Decision Table  </vt:lpstr>
      <vt:lpstr>Illustration of the use of a decision table (Pressman)</vt:lpstr>
      <vt:lpstr>Solution?</vt:lpstr>
      <vt:lpstr>Constructing a Decision Table</vt:lpstr>
      <vt:lpstr>Pair-wise Testing (All-Pairs Testing)</vt:lpstr>
      <vt:lpstr>All-Pairs Testing – the Basic Idea</vt:lpstr>
      <vt:lpstr>All-Pairs Testing – the Foundation</vt:lpstr>
      <vt:lpstr>All-Pairs Testing – the Basic Idea</vt:lpstr>
      <vt:lpstr>A simple All-Pairs Example</vt:lpstr>
      <vt:lpstr>All-Pairs Testing: Input Parameters to Risk Reporting</vt:lpstr>
      <vt:lpstr>All Pairs Testing - Applicability</vt:lpstr>
      <vt:lpstr>Is it worth it? ROI of All-Pairs Testing Pilots  (Results from SAP – Internal Pilot 2009)</vt:lpstr>
      <vt:lpstr>All-Pairs Testing – the Foundation</vt:lpstr>
      <vt:lpstr>All-Pairs Testing – the Foundation</vt:lpstr>
      <vt:lpstr>Readings , Assignments, Project Tasks</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Kassab, Mohamad Hassan</dc:creator>
  <cp:lastModifiedBy>Kassab, Mohamad Hassan</cp:lastModifiedBy>
  <cp:revision>14</cp:revision>
  <dcterms:created xsi:type="dcterms:W3CDTF">2021-07-22T19:55:08Z</dcterms:created>
  <dcterms:modified xsi:type="dcterms:W3CDTF">2025-03-24T13:47:30Z</dcterms:modified>
</cp:coreProperties>
</file>